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4062" r:id="rId2"/>
    <p:sldMasterId id="2147483684" r:id="rId3"/>
  </p:sldMasterIdLst>
  <p:notesMasterIdLst>
    <p:notesMasterId r:id="rId26"/>
  </p:notesMasterIdLst>
  <p:handoutMasterIdLst>
    <p:handoutMasterId r:id="rId27"/>
  </p:handoutMasterIdLst>
  <p:sldIdLst>
    <p:sldId id="256" r:id="rId4"/>
    <p:sldId id="339" r:id="rId5"/>
    <p:sldId id="262" r:id="rId6"/>
    <p:sldId id="342" r:id="rId7"/>
    <p:sldId id="318" r:id="rId8"/>
    <p:sldId id="308" r:id="rId9"/>
    <p:sldId id="329" r:id="rId10"/>
    <p:sldId id="324" r:id="rId11"/>
    <p:sldId id="309" r:id="rId12"/>
    <p:sldId id="336" r:id="rId13"/>
    <p:sldId id="337" r:id="rId14"/>
    <p:sldId id="333" r:id="rId15"/>
    <p:sldId id="345" r:id="rId16"/>
    <p:sldId id="300" r:id="rId17"/>
    <p:sldId id="288" r:id="rId18"/>
    <p:sldId id="292" r:id="rId19"/>
    <p:sldId id="343" r:id="rId20"/>
    <p:sldId id="344" r:id="rId21"/>
    <p:sldId id="315" r:id="rId22"/>
    <p:sldId id="303" r:id="rId23"/>
    <p:sldId id="289" r:id="rId24"/>
    <p:sldId id="328" r:id="rId25"/>
  </p:sldIdLst>
  <p:sldSz cx="9144000" cy="6858000" type="screen4x3"/>
  <p:notesSz cx="6954838" cy="9309100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Arial" pitchFamily="34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Arial" pitchFamily="34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Arial" pitchFamily="34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Arial" pitchFamily="34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Arial" pitchFamily="34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Arial" pitchFamily="34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Arial" pitchFamily="34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Arial" pitchFamily="34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93300"/>
    <a:srgbClr val="CC9900"/>
    <a:srgbClr val="58301C"/>
    <a:srgbClr val="3E91CC"/>
    <a:srgbClr val="582E15"/>
    <a:srgbClr val="666666"/>
    <a:srgbClr val="CCCCCC"/>
    <a:srgbClr val="3D91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85" autoAdjust="0"/>
    <p:restoredTop sz="94982" autoAdjust="0"/>
  </p:normalViewPr>
  <p:slideViewPr>
    <p:cSldViewPr snapToObjects="1">
      <p:cViewPr>
        <p:scale>
          <a:sx n="75" d="100"/>
          <a:sy n="75" d="100"/>
        </p:scale>
        <p:origin x="-2118" y="-3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54" d="100"/>
          <a:sy n="54" d="100"/>
        </p:scale>
        <p:origin x="-2910" y="-108"/>
      </p:cViewPr>
      <p:guideLst>
        <p:guide orient="horz" pos="2932"/>
        <p:guide pos="219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image" Target="../media/image4.jp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image" Target="../media/image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60EA03-36C5-4EF2-AABE-25282D95C6B8}" type="doc">
      <dgm:prSet loTypeId="urn:microsoft.com/office/officeart/2005/8/layout/pList2#1" loCatId="list" qsTypeId="urn:microsoft.com/office/officeart/2005/8/quickstyle/simple1" qsCatId="simple" csTypeId="urn:microsoft.com/office/officeart/2005/8/colors/accent1_2" csCatId="accent1" phldr="1"/>
      <dgm:spPr/>
    </dgm:pt>
    <dgm:pt modelId="{924AD53E-1035-4053-9B5A-A76FAC0B8820}">
      <dgm:prSet phldrT="[Text]"/>
      <dgm:spPr/>
      <dgm:t>
        <a:bodyPr/>
        <a:lstStyle/>
        <a:p>
          <a:r>
            <a:rPr lang="en-US" dirty="0" smtClean="0">
              <a:solidFill>
                <a:schemeClr val="tx1">
                  <a:lumMod val="95000"/>
                  <a:lumOff val="5000"/>
                </a:schemeClr>
              </a:solidFill>
              <a:ea typeface="ＭＳ Ｐゴシック" pitchFamily="-65" charset="-128"/>
            </a:rPr>
            <a:t>Managing Director: </a:t>
          </a:r>
        </a:p>
        <a:p>
          <a:r>
            <a:rPr lang="en-US" dirty="0" smtClean="0">
              <a:solidFill>
                <a:schemeClr val="tx1">
                  <a:lumMod val="95000"/>
                  <a:lumOff val="5000"/>
                </a:schemeClr>
              </a:solidFill>
              <a:ea typeface="ＭＳ Ｐゴシック" pitchFamily="-65" charset="-128"/>
            </a:rPr>
            <a:t>Ms. Nhung Nguyen</a:t>
          </a:r>
          <a:endParaRPr lang="en-US" dirty="0"/>
        </a:p>
      </dgm:t>
    </dgm:pt>
    <dgm:pt modelId="{9583D277-F900-4BFF-8BE8-CB3C4685BC1E}" type="parTrans" cxnId="{F3C76ACB-C1C7-49D0-B788-FA662BE817EB}">
      <dgm:prSet/>
      <dgm:spPr/>
      <dgm:t>
        <a:bodyPr/>
        <a:lstStyle/>
        <a:p>
          <a:endParaRPr lang="en-US"/>
        </a:p>
      </dgm:t>
    </dgm:pt>
    <dgm:pt modelId="{033442EB-BB34-4928-8A67-D192ADCD8304}" type="sibTrans" cxnId="{F3C76ACB-C1C7-49D0-B788-FA662BE817EB}">
      <dgm:prSet/>
      <dgm:spPr/>
      <dgm:t>
        <a:bodyPr/>
        <a:lstStyle/>
        <a:p>
          <a:endParaRPr lang="en-US"/>
        </a:p>
      </dgm:t>
    </dgm:pt>
    <dgm:pt modelId="{9983DBE6-823F-43EF-BF55-B8A16EF5D62D}">
      <dgm:prSet phldrT="[Text]"/>
      <dgm:spPr/>
      <dgm:t>
        <a:bodyPr/>
        <a:lstStyle/>
        <a:p>
          <a:r>
            <a:rPr lang="en-US" dirty="0" smtClean="0">
              <a:solidFill>
                <a:schemeClr val="tx1">
                  <a:lumMod val="95000"/>
                  <a:lumOff val="5000"/>
                </a:schemeClr>
              </a:solidFill>
              <a:ea typeface="ＭＳ Ｐゴシック" pitchFamily="-65" charset="-128"/>
            </a:rPr>
            <a:t>CTO:</a:t>
          </a:r>
        </a:p>
        <a:p>
          <a:r>
            <a:rPr lang="en-US" dirty="0" smtClean="0">
              <a:solidFill>
                <a:schemeClr val="tx1">
                  <a:lumMod val="95000"/>
                  <a:lumOff val="5000"/>
                </a:schemeClr>
              </a:solidFill>
              <a:ea typeface="ＭＳ Ｐゴシック" pitchFamily="-65" charset="-128"/>
            </a:rPr>
            <a:t>Mr. Oyvind Forsbak</a:t>
          </a:r>
          <a:endParaRPr lang="en-US" dirty="0"/>
        </a:p>
      </dgm:t>
    </dgm:pt>
    <dgm:pt modelId="{EA8657E0-5118-4CDD-9996-030F59DC2EBE}" type="parTrans" cxnId="{4881997E-0A72-4EAA-B7A7-BC8E01CEDAEB}">
      <dgm:prSet/>
      <dgm:spPr/>
      <dgm:t>
        <a:bodyPr/>
        <a:lstStyle/>
        <a:p>
          <a:endParaRPr lang="en-US"/>
        </a:p>
      </dgm:t>
    </dgm:pt>
    <dgm:pt modelId="{7FEB7036-163C-418B-886F-59332807508F}" type="sibTrans" cxnId="{4881997E-0A72-4EAA-B7A7-BC8E01CEDAEB}">
      <dgm:prSet/>
      <dgm:spPr/>
      <dgm:t>
        <a:bodyPr/>
        <a:lstStyle/>
        <a:p>
          <a:endParaRPr lang="en-US"/>
        </a:p>
      </dgm:t>
    </dgm:pt>
    <dgm:pt modelId="{A5A0FBF4-1C26-456B-B588-F42D6C93ACC7}" type="pres">
      <dgm:prSet presAssocID="{E860EA03-36C5-4EF2-AABE-25282D95C6B8}" presName="Name0" presStyleCnt="0">
        <dgm:presLayoutVars>
          <dgm:dir/>
          <dgm:resizeHandles val="exact"/>
        </dgm:presLayoutVars>
      </dgm:prSet>
      <dgm:spPr/>
    </dgm:pt>
    <dgm:pt modelId="{9AFBBE67-728F-480E-9947-62E2DA3D5740}" type="pres">
      <dgm:prSet presAssocID="{E860EA03-36C5-4EF2-AABE-25282D95C6B8}" presName="bkgdShp" presStyleLbl="alignAccFollowNode1" presStyleIdx="0" presStyleCnt="1" custScaleY="166500" custLinFactNeighborY="11881"/>
      <dgm:spPr/>
      <dgm:t>
        <a:bodyPr/>
        <a:lstStyle/>
        <a:p>
          <a:endParaRPr lang="en-US"/>
        </a:p>
      </dgm:t>
    </dgm:pt>
    <dgm:pt modelId="{5E908662-F9BC-4D5E-A69E-1397229109BE}" type="pres">
      <dgm:prSet presAssocID="{E860EA03-36C5-4EF2-AABE-25282D95C6B8}" presName="linComp" presStyleCnt="0"/>
      <dgm:spPr/>
    </dgm:pt>
    <dgm:pt modelId="{CC766364-7E93-4952-AEF0-9DB92D46816C}" type="pres">
      <dgm:prSet presAssocID="{924AD53E-1035-4053-9B5A-A76FAC0B8820}" presName="compNode" presStyleCnt="0"/>
      <dgm:spPr/>
    </dgm:pt>
    <dgm:pt modelId="{1CE8A427-CD82-4FB3-B2B5-F2D4910BC620}" type="pres">
      <dgm:prSet presAssocID="{924AD53E-1035-4053-9B5A-A76FAC0B8820}" presName="node" presStyleLbl="node1" presStyleIdx="0" presStyleCnt="2" custScaleX="98299" custScaleY="44076" custLinFactNeighborX="-7572" custLinFactNeighborY="-106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3011C6-CA61-42EC-BE85-328A6C6B03A4}" type="pres">
      <dgm:prSet presAssocID="{924AD53E-1035-4053-9B5A-A76FAC0B8820}" presName="invisiNode" presStyleLbl="node1" presStyleIdx="0" presStyleCnt="2"/>
      <dgm:spPr/>
    </dgm:pt>
    <dgm:pt modelId="{DC859996-C560-4FF1-BE1D-C8979225D214}" type="pres">
      <dgm:prSet presAssocID="{924AD53E-1035-4053-9B5A-A76FAC0B8820}" presName="imagNode" presStyleLbl="fgImgPlace1" presStyleIdx="0" presStyleCnt="2" custScaleX="80880" custScaleY="213938" custLinFactNeighborX="-8290" custLinFactNeighborY="-2713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</dgm:pt>
    <dgm:pt modelId="{A37C3AC9-1685-4180-AECA-B044C63AC3CD}" type="pres">
      <dgm:prSet presAssocID="{033442EB-BB34-4928-8A67-D192ADCD8304}" presName="sibTrans" presStyleLbl="sibTrans2D1" presStyleIdx="0" presStyleCnt="0"/>
      <dgm:spPr/>
      <dgm:t>
        <a:bodyPr/>
        <a:lstStyle/>
        <a:p>
          <a:endParaRPr lang="en-US"/>
        </a:p>
      </dgm:t>
    </dgm:pt>
    <dgm:pt modelId="{7065BBB8-1894-412D-BD32-A4B677C6DB75}" type="pres">
      <dgm:prSet presAssocID="{9983DBE6-823F-43EF-BF55-B8A16EF5D62D}" presName="compNode" presStyleCnt="0"/>
      <dgm:spPr/>
    </dgm:pt>
    <dgm:pt modelId="{91D5D08A-415A-4D59-A53C-BC2935608016}" type="pres">
      <dgm:prSet presAssocID="{9983DBE6-823F-43EF-BF55-B8A16EF5D62D}" presName="node" presStyleLbl="node1" presStyleIdx="1" presStyleCnt="2" custScaleX="104101" custScaleY="44725" custLinFactNeighborX="6850" custLinFactNeighborY="-916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1F1DD4-2BED-4B48-AF01-B6B3D694C49C}" type="pres">
      <dgm:prSet presAssocID="{9983DBE6-823F-43EF-BF55-B8A16EF5D62D}" presName="invisiNode" presStyleLbl="node1" presStyleIdx="1" presStyleCnt="2"/>
      <dgm:spPr/>
    </dgm:pt>
    <dgm:pt modelId="{ECD5EF1C-9339-42FC-9AAF-42CFA0C724E8}" type="pres">
      <dgm:prSet presAssocID="{9983DBE6-823F-43EF-BF55-B8A16EF5D62D}" presName="imagNode" presStyleLbl="fgImgPlace1" presStyleIdx="1" presStyleCnt="2" custScaleX="79415" custScaleY="215442" custLinFactNeighborX="9608" custLinFactNeighborY="-2302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  <dgm:t>
        <a:bodyPr/>
        <a:lstStyle/>
        <a:p>
          <a:endParaRPr lang="en-US"/>
        </a:p>
      </dgm:t>
    </dgm:pt>
  </dgm:ptLst>
  <dgm:cxnLst>
    <dgm:cxn modelId="{AFB3E02F-20BC-4C69-8BB6-1007239481A3}" type="presOf" srcId="{E860EA03-36C5-4EF2-AABE-25282D95C6B8}" destId="{A5A0FBF4-1C26-456B-B588-F42D6C93ACC7}" srcOrd="0" destOrd="0" presId="urn:microsoft.com/office/officeart/2005/8/layout/pList2#1"/>
    <dgm:cxn modelId="{4350BEFE-5AA6-4BE3-8AE7-0DFDF8E12F38}" type="presOf" srcId="{033442EB-BB34-4928-8A67-D192ADCD8304}" destId="{A37C3AC9-1685-4180-AECA-B044C63AC3CD}" srcOrd="0" destOrd="0" presId="urn:microsoft.com/office/officeart/2005/8/layout/pList2#1"/>
    <dgm:cxn modelId="{EEF52563-9EBA-4E83-B956-73321F780D8E}" type="presOf" srcId="{924AD53E-1035-4053-9B5A-A76FAC0B8820}" destId="{1CE8A427-CD82-4FB3-B2B5-F2D4910BC620}" srcOrd="0" destOrd="0" presId="urn:microsoft.com/office/officeart/2005/8/layout/pList2#1"/>
    <dgm:cxn modelId="{96D69151-68D2-4DFA-8FFA-AD6401405059}" type="presOf" srcId="{9983DBE6-823F-43EF-BF55-B8A16EF5D62D}" destId="{91D5D08A-415A-4D59-A53C-BC2935608016}" srcOrd="0" destOrd="0" presId="urn:microsoft.com/office/officeart/2005/8/layout/pList2#1"/>
    <dgm:cxn modelId="{4881997E-0A72-4EAA-B7A7-BC8E01CEDAEB}" srcId="{E860EA03-36C5-4EF2-AABE-25282D95C6B8}" destId="{9983DBE6-823F-43EF-BF55-B8A16EF5D62D}" srcOrd="1" destOrd="0" parTransId="{EA8657E0-5118-4CDD-9996-030F59DC2EBE}" sibTransId="{7FEB7036-163C-418B-886F-59332807508F}"/>
    <dgm:cxn modelId="{F3C76ACB-C1C7-49D0-B788-FA662BE817EB}" srcId="{E860EA03-36C5-4EF2-AABE-25282D95C6B8}" destId="{924AD53E-1035-4053-9B5A-A76FAC0B8820}" srcOrd="0" destOrd="0" parTransId="{9583D277-F900-4BFF-8BE8-CB3C4685BC1E}" sibTransId="{033442EB-BB34-4928-8A67-D192ADCD8304}"/>
    <dgm:cxn modelId="{EAF37378-FC62-4CEB-AAF6-BD1EA2351892}" type="presParOf" srcId="{A5A0FBF4-1C26-456B-B588-F42D6C93ACC7}" destId="{9AFBBE67-728F-480E-9947-62E2DA3D5740}" srcOrd="0" destOrd="0" presId="urn:microsoft.com/office/officeart/2005/8/layout/pList2#1"/>
    <dgm:cxn modelId="{1C299065-DE63-4000-BECB-0934D01B6682}" type="presParOf" srcId="{A5A0FBF4-1C26-456B-B588-F42D6C93ACC7}" destId="{5E908662-F9BC-4D5E-A69E-1397229109BE}" srcOrd="1" destOrd="0" presId="urn:microsoft.com/office/officeart/2005/8/layout/pList2#1"/>
    <dgm:cxn modelId="{A52C5C29-C66A-461B-9B4B-A378C504A816}" type="presParOf" srcId="{5E908662-F9BC-4D5E-A69E-1397229109BE}" destId="{CC766364-7E93-4952-AEF0-9DB92D46816C}" srcOrd="0" destOrd="0" presId="urn:microsoft.com/office/officeart/2005/8/layout/pList2#1"/>
    <dgm:cxn modelId="{45CED90E-9962-4937-9AF2-B78F4640FB08}" type="presParOf" srcId="{CC766364-7E93-4952-AEF0-9DB92D46816C}" destId="{1CE8A427-CD82-4FB3-B2B5-F2D4910BC620}" srcOrd="0" destOrd="0" presId="urn:microsoft.com/office/officeart/2005/8/layout/pList2#1"/>
    <dgm:cxn modelId="{622F8471-4869-454E-8F24-F40A7E66A014}" type="presParOf" srcId="{CC766364-7E93-4952-AEF0-9DB92D46816C}" destId="{523011C6-CA61-42EC-BE85-328A6C6B03A4}" srcOrd="1" destOrd="0" presId="urn:microsoft.com/office/officeart/2005/8/layout/pList2#1"/>
    <dgm:cxn modelId="{0AE48F67-763A-4729-8644-90D09F4BC2A7}" type="presParOf" srcId="{CC766364-7E93-4952-AEF0-9DB92D46816C}" destId="{DC859996-C560-4FF1-BE1D-C8979225D214}" srcOrd="2" destOrd="0" presId="urn:microsoft.com/office/officeart/2005/8/layout/pList2#1"/>
    <dgm:cxn modelId="{5D450BD2-E791-4D1D-9FC4-5BCD69BD8B33}" type="presParOf" srcId="{5E908662-F9BC-4D5E-A69E-1397229109BE}" destId="{A37C3AC9-1685-4180-AECA-B044C63AC3CD}" srcOrd="1" destOrd="0" presId="urn:microsoft.com/office/officeart/2005/8/layout/pList2#1"/>
    <dgm:cxn modelId="{8745AD90-A6A2-49AC-902E-08A6ADB2719F}" type="presParOf" srcId="{5E908662-F9BC-4D5E-A69E-1397229109BE}" destId="{7065BBB8-1894-412D-BD32-A4B677C6DB75}" srcOrd="2" destOrd="0" presId="urn:microsoft.com/office/officeart/2005/8/layout/pList2#1"/>
    <dgm:cxn modelId="{B21A2EA1-5FB5-45C1-82C0-11233EDDCEFD}" type="presParOf" srcId="{7065BBB8-1894-412D-BD32-A4B677C6DB75}" destId="{91D5D08A-415A-4D59-A53C-BC2935608016}" srcOrd="0" destOrd="0" presId="urn:microsoft.com/office/officeart/2005/8/layout/pList2#1"/>
    <dgm:cxn modelId="{3F7C17DB-534D-4D2E-AD23-297707EFCD8F}" type="presParOf" srcId="{7065BBB8-1894-412D-BD32-A4B677C6DB75}" destId="{0A1F1DD4-2BED-4B48-AF01-B6B3D694C49C}" srcOrd="1" destOrd="0" presId="urn:microsoft.com/office/officeart/2005/8/layout/pList2#1"/>
    <dgm:cxn modelId="{D72C9087-C50A-474C-9FB1-5CFE1728A86C}" type="presParOf" srcId="{7065BBB8-1894-412D-BD32-A4B677C6DB75}" destId="{ECD5EF1C-9339-42FC-9AAF-42CFA0C724E8}" srcOrd="2" destOrd="0" presId="urn:microsoft.com/office/officeart/2005/8/layout/pList2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BBE67-728F-480E-9947-62E2DA3D5740}">
      <dsp:nvSpPr>
        <dsp:cNvPr id="0" name=""/>
        <dsp:cNvSpPr/>
      </dsp:nvSpPr>
      <dsp:spPr>
        <a:xfrm>
          <a:off x="0" y="-70564"/>
          <a:ext cx="7772400" cy="331138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859996-C560-4FF1-BE1D-C8979225D214}">
      <dsp:nvSpPr>
        <dsp:cNvPr id="0" name=""/>
        <dsp:cNvSpPr/>
      </dsp:nvSpPr>
      <dsp:spPr>
        <a:xfrm>
          <a:off x="278084" y="15742"/>
          <a:ext cx="2769908" cy="312021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E8A427-CD82-4FB3-B2B5-F2D4910BC620}">
      <dsp:nvSpPr>
        <dsp:cNvPr id="0" name=""/>
        <dsp:cNvSpPr/>
      </dsp:nvSpPr>
      <dsp:spPr>
        <a:xfrm rot="10800000">
          <a:off x="4398" y="3387464"/>
          <a:ext cx="3366459" cy="1071390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solidFill>
                <a:schemeClr val="tx1">
                  <a:lumMod val="95000"/>
                  <a:lumOff val="5000"/>
                </a:schemeClr>
              </a:solidFill>
              <a:ea typeface="ＭＳ Ｐゴシック" pitchFamily="-65" charset="-128"/>
            </a:rPr>
            <a:t>Managing Director: 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solidFill>
                <a:schemeClr val="tx1">
                  <a:lumMod val="95000"/>
                  <a:lumOff val="5000"/>
                </a:schemeClr>
              </a:solidFill>
              <a:ea typeface="ＭＳ Ｐゴシック" pitchFamily="-65" charset="-128"/>
            </a:rPr>
            <a:t>Ms. Nhung Nguyen</a:t>
          </a:r>
          <a:endParaRPr lang="en-US" sz="2100" kern="1200" dirty="0"/>
        </a:p>
      </dsp:txBody>
      <dsp:txXfrm rot="10800000">
        <a:off x="37347" y="3387464"/>
        <a:ext cx="3300561" cy="1038441"/>
      </dsp:txXfrm>
    </dsp:sp>
    <dsp:sp modelId="{ECD5EF1C-9339-42FC-9AAF-42CFA0C724E8}">
      <dsp:nvSpPr>
        <dsp:cNvPr id="0" name=""/>
        <dsp:cNvSpPr/>
      </dsp:nvSpPr>
      <dsp:spPr>
        <a:xfrm>
          <a:off x="4724407" y="66169"/>
          <a:ext cx="2719736" cy="314215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D5D08A-415A-4D59-A53C-BC2935608016}">
      <dsp:nvSpPr>
        <dsp:cNvPr id="0" name=""/>
        <dsp:cNvSpPr/>
      </dsp:nvSpPr>
      <dsp:spPr>
        <a:xfrm rot="10800000">
          <a:off x="4207238" y="3416557"/>
          <a:ext cx="3565161" cy="1087166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solidFill>
                <a:schemeClr val="tx1">
                  <a:lumMod val="95000"/>
                  <a:lumOff val="5000"/>
                </a:schemeClr>
              </a:solidFill>
              <a:ea typeface="ＭＳ Ｐゴシック" pitchFamily="-65" charset="-128"/>
            </a:rPr>
            <a:t>CTO: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solidFill>
                <a:schemeClr val="tx1">
                  <a:lumMod val="95000"/>
                  <a:lumOff val="5000"/>
                </a:schemeClr>
              </a:solidFill>
              <a:ea typeface="ＭＳ Ｐゴシック" pitchFamily="-65" charset="-128"/>
            </a:rPr>
            <a:t>Mr. Oyvind Forsbak</a:t>
          </a:r>
          <a:endParaRPr lang="en-US" sz="2100" kern="1200" dirty="0"/>
        </a:p>
      </dsp:txBody>
      <dsp:txXfrm rot="10800000">
        <a:off x="4240672" y="3416557"/>
        <a:ext cx="3498293" cy="10537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#1">
  <dgm:title val=""/>
  <dgm:desc val=""/>
  <dgm:catLst>
    <dgm:cat type="list" pri="1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075" cy="465138"/>
          </a:xfrm>
          <a:prstGeom prst="rect">
            <a:avLst/>
          </a:prstGeom>
        </p:spPr>
        <p:txBody>
          <a:bodyPr vert="horz" wrap="square" lIns="92053" tIns="46026" rIns="92053" bIns="46026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940175" y="0"/>
            <a:ext cx="3013075" cy="465138"/>
          </a:xfrm>
          <a:prstGeom prst="rect">
            <a:avLst/>
          </a:prstGeom>
        </p:spPr>
        <p:txBody>
          <a:bodyPr vert="horz" wrap="square" lIns="92053" tIns="46026" rIns="92053" bIns="46026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4079BC04-1723-4CDF-8C73-A6BC8A7B5DE2}" type="datetime1">
              <a:rPr lang="de-DE"/>
              <a:pPr>
                <a:defRPr/>
              </a:pPr>
              <a:t>29.03.2013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13075" cy="465138"/>
          </a:xfrm>
          <a:prstGeom prst="rect">
            <a:avLst/>
          </a:prstGeom>
        </p:spPr>
        <p:txBody>
          <a:bodyPr vert="horz" wrap="square" lIns="92053" tIns="46026" rIns="92053" bIns="46026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940175" y="8842375"/>
            <a:ext cx="3013075" cy="465138"/>
          </a:xfrm>
          <a:prstGeom prst="rect">
            <a:avLst/>
          </a:prstGeom>
        </p:spPr>
        <p:txBody>
          <a:bodyPr vert="horz" wrap="square" lIns="92053" tIns="46026" rIns="92053" bIns="46026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E2E6D82B-9DBF-4440-BCB1-1556761D32C5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16420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075" cy="465138"/>
          </a:xfrm>
          <a:prstGeom prst="rect">
            <a:avLst/>
          </a:prstGeom>
        </p:spPr>
        <p:txBody>
          <a:bodyPr vert="horz" wrap="square" lIns="92053" tIns="46026" rIns="92053" bIns="46026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40175" y="0"/>
            <a:ext cx="3013075" cy="465138"/>
          </a:xfrm>
          <a:prstGeom prst="rect">
            <a:avLst/>
          </a:prstGeom>
        </p:spPr>
        <p:txBody>
          <a:bodyPr vert="horz" wrap="square" lIns="92053" tIns="46026" rIns="92053" bIns="46026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9C42B03D-B9C7-47F4-9D53-BE7303617E78}" type="datetime1">
              <a:rPr lang="de-DE"/>
              <a:pPr>
                <a:defRPr/>
              </a:pPr>
              <a:t>29.03.2013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9350" y="698500"/>
            <a:ext cx="4656138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2053" tIns="46026" rIns="92053" bIns="46026" numCol="1" anchor="ctr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95325" y="4421188"/>
            <a:ext cx="5564188" cy="4189412"/>
          </a:xfrm>
          <a:prstGeom prst="rect">
            <a:avLst/>
          </a:prstGeom>
        </p:spPr>
        <p:txBody>
          <a:bodyPr vert="horz" wrap="square" lIns="92053" tIns="46026" rIns="92053" bIns="46026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CH" noProof="0" smtClean="0"/>
              <a:t>Mastertextformat bearbeiten</a:t>
            </a:r>
          </a:p>
          <a:p>
            <a:pPr lvl="1"/>
            <a:r>
              <a:rPr lang="de-CH" noProof="0" smtClean="0"/>
              <a:t>Zweite Ebene</a:t>
            </a:r>
          </a:p>
          <a:p>
            <a:pPr lvl="2"/>
            <a:r>
              <a:rPr lang="de-CH" noProof="0" smtClean="0"/>
              <a:t>Dritte Ebene</a:t>
            </a:r>
          </a:p>
          <a:p>
            <a:pPr lvl="3"/>
            <a:r>
              <a:rPr lang="de-CH" noProof="0" smtClean="0"/>
              <a:t>Vierte Ebene</a:t>
            </a:r>
          </a:p>
          <a:p>
            <a:pPr lvl="4"/>
            <a:r>
              <a:rPr lang="de-CH" noProof="0" smtClean="0"/>
              <a:t>Fünfte Ebene</a:t>
            </a:r>
            <a:endParaRPr lang="de-DE" noProof="0" smtClean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842375"/>
            <a:ext cx="3013075" cy="465138"/>
          </a:xfrm>
          <a:prstGeom prst="rect">
            <a:avLst/>
          </a:prstGeom>
        </p:spPr>
        <p:txBody>
          <a:bodyPr vert="horz" wrap="square" lIns="92053" tIns="46026" rIns="92053" bIns="46026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40175" y="8842375"/>
            <a:ext cx="3013075" cy="465138"/>
          </a:xfrm>
          <a:prstGeom prst="rect">
            <a:avLst/>
          </a:prstGeom>
        </p:spPr>
        <p:txBody>
          <a:bodyPr vert="horz" wrap="square" lIns="92053" tIns="46026" rIns="92053" bIns="46026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1C4977FB-881D-462B-B2AC-4F40D0B8859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99166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CH" smtClean="0"/>
          </a:p>
        </p:txBody>
      </p:sp>
      <p:sp>
        <p:nvSpPr>
          <p:cNvPr id="36868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401CA7C8-0716-4B3E-A3F5-E2E55B1150C1}" type="slidenum">
              <a:rPr lang="de-DE" sz="1200" smtClean="0"/>
              <a:pPr eaLnBrk="1" hangingPunct="1"/>
              <a:t>1</a:t>
            </a:fld>
            <a:endParaRPr lang="de-DE" sz="120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B5643D75-89F3-41CB-8ABF-309C792F2A9A}" type="slidenum">
              <a:rPr lang="de-DE" sz="1200" smtClean="0"/>
              <a:pPr eaLnBrk="1" hangingPunct="1"/>
              <a:t>7</a:t>
            </a:fld>
            <a:endParaRPr lang="de-DE" sz="120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D205CA31-77C8-4562-B5B4-089DC3DAFD8F}" type="slidenum">
              <a:rPr lang="de-DE" sz="1200" smtClean="0"/>
              <a:pPr eaLnBrk="1" hangingPunct="1"/>
              <a:t>22</a:t>
            </a:fld>
            <a:endParaRPr lang="de-DE" sz="120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8554001"/>
      </p:ext>
    </p:extLst>
  </p:cSld>
  <p:clrMapOvr>
    <a:masterClrMapping/>
  </p:clrMapOvr>
  <p:transition spd="slow" advClick="0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67056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C382D3-2975-484B-BEA3-44630AAA1FB9}" type="datetime1">
              <a:rPr lang="en-US"/>
              <a:pPr>
                <a:defRPr/>
              </a:pPr>
              <a:t>3/29/2013</a:t>
            </a:fld>
            <a:endParaRPr lang="de-DE" dirty="0"/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1D1437-8ECB-4287-B95F-374006E271FD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0647801"/>
      </p:ext>
    </p:extLst>
  </p:cSld>
  <p:clrMapOvr>
    <a:masterClrMapping/>
  </p:clrMapOvr>
  <p:transition spd="slow" advClick="0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sterfigur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9"/>
          <p:cNvGrpSpPr>
            <a:grpSpLocks/>
          </p:cNvGrpSpPr>
          <p:nvPr userDrawn="1"/>
        </p:nvGrpSpPr>
        <p:grpSpPr bwMode="auto">
          <a:xfrm>
            <a:off x="419410" y="5356978"/>
            <a:ext cx="533400" cy="301625"/>
            <a:chOff x="384" y="3750"/>
            <a:chExt cx="336" cy="190"/>
          </a:xfrm>
          <a:solidFill>
            <a:srgbClr val="58301C"/>
          </a:solidFill>
        </p:grpSpPr>
        <p:cxnSp>
          <p:nvCxnSpPr>
            <p:cNvPr id="3" name="AutoShape 52"/>
            <p:cNvCxnSpPr>
              <a:cxnSpLocks noChangeShapeType="1"/>
            </p:cNvCxnSpPr>
            <p:nvPr/>
          </p:nvCxnSpPr>
          <p:spPr bwMode="auto">
            <a:xfrm>
              <a:off x="601" y="3940"/>
              <a:ext cx="0" cy="0"/>
            </a:xfrm>
            <a:prstGeom prst="straightConnector1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" name="Rectangle 57"/>
            <p:cNvSpPr>
              <a:spLocks noChangeArrowheads="1"/>
            </p:cNvSpPr>
            <p:nvPr/>
          </p:nvSpPr>
          <p:spPr bwMode="auto">
            <a:xfrm>
              <a:off x="432" y="3797"/>
              <a:ext cx="288" cy="45"/>
            </a:xfrm>
            <a:prstGeom prst="rect">
              <a:avLst/>
            </a:prstGeom>
            <a:grpFill/>
            <a:ln w="317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de-DE" sz="1800">
                <a:solidFill>
                  <a:srgbClr val="582E15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" name="Rectangle 60"/>
            <p:cNvSpPr>
              <a:spLocks noChangeArrowheads="1"/>
            </p:cNvSpPr>
            <p:nvPr/>
          </p:nvSpPr>
          <p:spPr bwMode="auto">
            <a:xfrm rot="-2700000">
              <a:off x="384" y="3750"/>
              <a:ext cx="181" cy="45"/>
            </a:xfrm>
            <a:prstGeom prst="rect">
              <a:avLst/>
            </a:prstGeom>
            <a:grpFill/>
            <a:ln w="317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>
                <a:solidFill>
                  <a:srgbClr val="582E15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6" name="Rectangle 61"/>
            <p:cNvSpPr>
              <a:spLocks noChangeArrowheads="1"/>
            </p:cNvSpPr>
            <p:nvPr/>
          </p:nvSpPr>
          <p:spPr bwMode="auto">
            <a:xfrm rot="2700000" flipV="1">
              <a:off x="384" y="3846"/>
              <a:ext cx="181" cy="45"/>
            </a:xfrm>
            <a:prstGeom prst="rect">
              <a:avLst/>
            </a:prstGeom>
            <a:grpFill/>
            <a:ln w="317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>
                <a:solidFill>
                  <a:srgbClr val="582E15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</p:grpSp>
      <p:grpSp>
        <p:nvGrpSpPr>
          <p:cNvPr id="7" name="Group 220"/>
          <p:cNvGrpSpPr>
            <a:grpSpLocks/>
          </p:cNvGrpSpPr>
          <p:nvPr userDrawn="1"/>
        </p:nvGrpSpPr>
        <p:grpSpPr bwMode="auto">
          <a:xfrm>
            <a:off x="997510" y="5499246"/>
            <a:ext cx="533400" cy="223837"/>
            <a:chOff x="816" y="3750"/>
            <a:chExt cx="336" cy="141"/>
          </a:xfrm>
          <a:solidFill>
            <a:srgbClr val="58301C"/>
          </a:solidFill>
        </p:grpSpPr>
        <p:sp>
          <p:nvSpPr>
            <p:cNvPr id="8" name="Rectangle 64"/>
            <p:cNvSpPr>
              <a:spLocks noChangeArrowheads="1"/>
            </p:cNvSpPr>
            <p:nvPr/>
          </p:nvSpPr>
          <p:spPr bwMode="auto">
            <a:xfrm flipH="1">
              <a:off x="816" y="3797"/>
              <a:ext cx="288" cy="45"/>
            </a:xfrm>
            <a:prstGeom prst="rect">
              <a:avLst/>
            </a:prstGeom>
            <a:grpFill/>
            <a:ln w="317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de-DE" sz="1800">
                <a:solidFill>
                  <a:srgbClr val="582E15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9" name="Rectangle 65"/>
            <p:cNvSpPr>
              <a:spLocks noChangeArrowheads="1"/>
            </p:cNvSpPr>
            <p:nvPr/>
          </p:nvSpPr>
          <p:spPr bwMode="auto">
            <a:xfrm rot="2700000" flipH="1">
              <a:off x="971" y="3750"/>
              <a:ext cx="181" cy="45"/>
            </a:xfrm>
            <a:prstGeom prst="rect">
              <a:avLst/>
            </a:prstGeom>
            <a:grpFill/>
            <a:ln w="317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>
                <a:solidFill>
                  <a:srgbClr val="582E15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10" name="Rectangle 66"/>
            <p:cNvSpPr>
              <a:spLocks noChangeArrowheads="1"/>
            </p:cNvSpPr>
            <p:nvPr/>
          </p:nvSpPr>
          <p:spPr bwMode="auto">
            <a:xfrm rot="-2700000" flipH="1" flipV="1">
              <a:off x="971" y="3846"/>
              <a:ext cx="181" cy="45"/>
            </a:xfrm>
            <a:prstGeom prst="rect">
              <a:avLst/>
            </a:prstGeom>
            <a:grpFill/>
            <a:ln w="317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>
                <a:solidFill>
                  <a:srgbClr val="582E15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</p:grpSp>
      <p:grpSp>
        <p:nvGrpSpPr>
          <p:cNvPr id="11" name="Group 221"/>
          <p:cNvGrpSpPr>
            <a:grpSpLocks/>
          </p:cNvGrpSpPr>
          <p:nvPr userDrawn="1"/>
        </p:nvGrpSpPr>
        <p:grpSpPr bwMode="auto">
          <a:xfrm>
            <a:off x="1699800" y="5334024"/>
            <a:ext cx="223838" cy="531812"/>
            <a:chOff x="1296" y="3652"/>
            <a:chExt cx="141" cy="335"/>
          </a:xfrm>
          <a:solidFill>
            <a:srgbClr val="58301C"/>
          </a:solidFill>
        </p:grpSpPr>
        <p:sp>
          <p:nvSpPr>
            <p:cNvPr id="12" name="Rectangle 68"/>
            <p:cNvSpPr>
              <a:spLocks noChangeArrowheads="1"/>
            </p:cNvSpPr>
            <p:nvPr/>
          </p:nvSpPr>
          <p:spPr bwMode="auto">
            <a:xfrm rot="-5400000">
              <a:off x="1222" y="3773"/>
              <a:ext cx="288" cy="45"/>
            </a:xfrm>
            <a:prstGeom prst="rect">
              <a:avLst/>
            </a:prstGeom>
            <a:grpFill/>
            <a:ln w="3175">
              <a:noFill/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algn="ctr">
                <a:defRPr/>
              </a:pPr>
              <a:endParaRPr lang="de-DE" sz="1800">
                <a:solidFill>
                  <a:srgbClr val="582E15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13" name="Rectangle 69"/>
            <p:cNvSpPr>
              <a:spLocks noChangeArrowheads="1"/>
            </p:cNvSpPr>
            <p:nvPr/>
          </p:nvSpPr>
          <p:spPr bwMode="auto">
            <a:xfrm rot="-8100000">
              <a:off x="1228" y="3874"/>
              <a:ext cx="181" cy="45"/>
            </a:xfrm>
            <a:prstGeom prst="rect">
              <a:avLst/>
            </a:prstGeom>
            <a:grpFill/>
            <a:ln w="317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>
                <a:solidFill>
                  <a:srgbClr val="582E15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14" name="Rectangle 70"/>
            <p:cNvSpPr>
              <a:spLocks noChangeArrowheads="1"/>
            </p:cNvSpPr>
            <p:nvPr/>
          </p:nvSpPr>
          <p:spPr bwMode="auto">
            <a:xfrm rot="18900000" flipV="1">
              <a:off x="1324" y="3874"/>
              <a:ext cx="181" cy="45"/>
            </a:xfrm>
            <a:prstGeom prst="rect">
              <a:avLst/>
            </a:prstGeom>
            <a:grpFill/>
            <a:ln w="317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>
                <a:solidFill>
                  <a:srgbClr val="582E15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</p:grpSp>
      <p:grpSp>
        <p:nvGrpSpPr>
          <p:cNvPr id="15" name="Group 222"/>
          <p:cNvGrpSpPr>
            <a:grpSpLocks/>
          </p:cNvGrpSpPr>
          <p:nvPr userDrawn="1"/>
        </p:nvGrpSpPr>
        <p:grpSpPr bwMode="auto">
          <a:xfrm>
            <a:off x="2092528" y="5332436"/>
            <a:ext cx="223838" cy="533400"/>
            <a:chOff x="1632" y="3652"/>
            <a:chExt cx="141" cy="336"/>
          </a:xfrm>
          <a:solidFill>
            <a:srgbClr val="58301C"/>
          </a:solidFill>
        </p:grpSpPr>
        <p:sp>
          <p:nvSpPr>
            <p:cNvPr id="16" name="Rectangle 72"/>
            <p:cNvSpPr>
              <a:spLocks noChangeArrowheads="1"/>
            </p:cNvSpPr>
            <p:nvPr/>
          </p:nvSpPr>
          <p:spPr bwMode="auto">
            <a:xfrm rot="5400000">
              <a:off x="1560" y="3821"/>
              <a:ext cx="288" cy="45"/>
            </a:xfrm>
            <a:prstGeom prst="rect">
              <a:avLst/>
            </a:prstGeom>
            <a:grpFill/>
            <a:ln w="3175">
              <a:noFill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pPr algn="ctr">
                <a:defRPr/>
              </a:pPr>
              <a:endParaRPr lang="de-DE" sz="1800">
                <a:solidFill>
                  <a:srgbClr val="582E15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17" name="Rectangle 73"/>
            <p:cNvSpPr>
              <a:spLocks noChangeArrowheads="1"/>
            </p:cNvSpPr>
            <p:nvPr/>
          </p:nvSpPr>
          <p:spPr bwMode="auto">
            <a:xfrm rot="2700000">
              <a:off x="1660" y="3720"/>
              <a:ext cx="181" cy="45"/>
            </a:xfrm>
            <a:prstGeom prst="rect">
              <a:avLst/>
            </a:prstGeom>
            <a:grpFill/>
            <a:ln w="317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>
                <a:solidFill>
                  <a:srgbClr val="582E15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18" name="Rectangle 74"/>
            <p:cNvSpPr>
              <a:spLocks noChangeArrowheads="1"/>
            </p:cNvSpPr>
            <p:nvPr/>
          </p:nvSpPr>
          <p:spPr bwMode="auto">
            <a:xfrm rot="8100000" flipV="1">
              <a:off x="1564" y="3720"/>
              <a:ext cx="181" cy="45"/>
            </a:xfrm>
            <a:prstGeom prst="rect">
              <a:avLst/>
            </a:prstGeom>
            <a:grpFill/>
            <a:ln w="317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>
                <a:solidFill>
                  <a:srgbClr val="582E15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</p:grpSp>
      <p:grpSp>
        <p:nvGrpSpPr>
          <p:cNvPr id="19" name="Group 223"/>
          <p:cNvGrpSpPr>
            <a:grpSpLocks/>
          </p:cNvGrpSpPr>
          <p:nvPr userDrawn="1"/>
        </p:nvGrpSpPr>
        <p:grpSpPr bwMode="auto">
          <a:xfrm>
            <a:off x="2573176" y="5356978"/>
            <a:ext cx="533400" cy="301625"/>
            <a:chOff x="2211" y="3745"/>
            <a:chExt cx="336" cy="190"/>
          </a:xfrm>
          <a:solidFill>
            <a:srgbClr val="3E91CC"/>
          </a:solidFill>
        </p:grpSpPr>
        <p:cxnSp>
          <p:nvCxnSpPr>
            <p:cNvPr id="20" name="AutoShape 193"/>
            <p:cNvCxnSpPr>
              <a:cxnSpLocks noChangeShapeType="1"/>
            </p:cNvCxnSpPr>
            <p:nvPr/>
          </p:nvCxnSpPr>
          <p:spPr bwMode="auto">
            <a:xfrm>
              <a:off x="2428" y="3935"/>
              <a:ext cx="0" cy="0"/>
            </a:xfrm>
            <a:prstGeom prst="straightConnector1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1" name="Rectangle 194"/>
            <p:cNvSpPr>
              <a:spLocks noChangeArrowheads="1"/>
            </p:cNvSpPr>
            <p:nvPr/>
          </p:nvSpPr>
          <p:spPr bwMode="auto">
            <a:xfrm>
              <a:off x="2259" y="3792"/>
              <a:ext cx="288" cy="45"/>
            </a:xfrm>
            <a:prstGeom prst="rect">
              <a:avLst/>
            </a:prstGeom>
            <a:grpFill/>
            <a:ln w="317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de-DE" sz="1800"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22" name="Rectangle 195"/>
            <p:cNvSpPr>
              <a:spLocks noChangeArrowheads="1"/>
            </p:cNvSpPr>
            <p:nvPr/>
          </p:nvSpPr>
          <p:spPr bwMode="auto">
            <a:xfrm rot="-2700000">
              <a:off x="2211" y="3745"/>
              <a:ext cx="181" cy="45"/>
            </a:xfrm>
            <a:prstGeom prst="rect">
              <a:avLst/>
            </a:prstGeom>
            <a:grpFill/>
            <a:ln w="317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23" name="Rectangle 196"/>
            <p:cNvSpPr>
              <a:spLocks noChangeArrowheads="1"/>
            </p:cNvSpPr>
            <p:nvPr/>
          </p:nvSpPr>
          <p:spPr bwMode="auto">
            <a:xfrm rot="2700000" flipV="1">
              <a:off x="2211" y="3841"/>
              <a:ext cx="181" cy="45"/>
            </a:xfrm>
            <a:prstGeom prst="rect">
              <a:avLst/>
            </a:prstGeom>
            <a:grpFill/>
            <a:ln w="317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</p:grpSp>
      <p:grpSp>
        <p:nvGrpSpPr>
          <p:cNvPr id="24" name="Group 224"/>
          <p:cNvGrpSpPr>
            <a:grpSpLocks/>
          </p:cNvGrpSpPr>
          <p:nvPr userDrawn="1"/>
        </p:nvGrpSpPr>
        <p:grpSpPr bwMode="auto">
          <a:xfrm>
            <a:off x="3187546" y="5499245"/>
            <a:ext cx="533400" cy="223838"/>
            <a:chOff x="2643" y="3745"/>
            <a:chExt cx="336" cy="141"/>
          </a:xfrm>
          <a:solidFill>
            <a:srgbClr val="3E91CC"/>
          </a:solidFill>
        </p:grpSpPr>
        <p:sp>
          <p:nvSpPr>
            <p:cNvPr id="25" name="Rectangle 197"/>
            <p:cNvSpPr>
              <a:spLocks noChangeArrowheads="1"/>
            </p:cNvSpPr>
            <p:nvPr/>
          </p:nvSpPr>
          <p:spPr bwMode="auto">
            <a:xfrm flipH="1">
              <a:off x="2643" y="3792"/>
              <a:ext cx="288" cy="45"/>
            </a:xfrm>
            <a:prstGeom prst="rect">
              <a:avLst/>
            </a:prstGeom>
            <a:grpFill/>
            <a:ln w="317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de-DE" sz="1800"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26" name="Rectangle 198"/>
            <p:cNvSpPr>
              <a:spLocks noChangeArrowheads="1"/>
            </p:cNvSpPr>
            <p:nvPr/>
          </p:nvSpPr>
          <p:spPr bwMode="auto">
            <a:xfrm rot="2700000" flipH="1">
              <a:off x="2798" y="3745"/>
              <a:ext cx="181" cy="45"/>
            </a:xfrm>
            <a:prstGeom prst="rect">
              <a:avLst/>
            </a:prstGeom>
            <a:grpFill/>
            <a:ln w="317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27" name="Rectangle 199"/>
            <p:cNvSpPr>
              <a:spLocks noChangeArrowheads="1"/>
            </p:cNvSpPr>
            <p:nvPr/>
          </p:nvSpPr>
          <p:spPr bwMode="auto">
            <a:xfrm rot="-2700000" flipH="1" flipV="1">
              <a:off x="2798" y="3841"/>
              <a:ext cx="181" cy="45"/>
            </a:xfrm>
            <a:prstGeom prst="rect">
              <a:avLst/>
            </a:prstGeom>
            <a:grpFill/>
            <a:ln w="317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</p:grpSp>
      <p:grpSp>
        <p:nvGrpSpPr>
          <p:cNvPr id="28" name="Group 225"/>
          <p:cNvGrpSpPr>
            <a:grpSpLocks/>
          </p:cNvGrpSpPr>
          <p:nvPr userDrawn="1"/>
        </p:nvGrpSpPr>
        <p:grpSpPr bwMode="auto">
          <a:xfrm>
            <a:off x="3889836" y="5334023"/>
            <a:ext cx="223837" cy="531813"/>
            <a:chOff x="3123" y="3647"/>
            <a:chExt cx="141" cy="335"/>
          </a:xfrm>
          <a:solidFill>
            <a:srgbClr val="3E91CC"/>
          </a:solidFill>
        </p:grpSpPr>
        <p:sp>
          <p:nvSpPr>
            <p:cNvPr id="29" name="Rectangle 200"/>
            <p:cNvSpPr>
              <a:spLocks noChangeArrowheads="1"/>
            </p:cNvSpPr>
            <p:nvPr/>
          </p:nvSpPr>
          <p:spPr bwMode="auto">
            <a:xfrm rot="-5400000">
              <a:off x="3049" y="3768"/>
              <a:ext cx="288" cy="45"/>
            </a:xfrm>
            <a:prstGeom prst="rect">
              <a:avLst/>
            </a:prstGeom>
            <a:grpFill/>
            <a:ln w="3175">
              <a:noFill/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algn="ctr">
                <a:defRPr/>
              </a:pPr>
              <a:endParaRPr lang="de-DE" sz="1800"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30" name="Rectangle 201"/>
            <p:cNvSpPr>
              <a:spLocks noChangeArrowheads="1"/>
            </p:cNvSpPr>
            <p:nvPr/>
          </p:nvSpPr>
          <p:spPr bwMode="auto">
            <a:xfrm rot="-8100000">
              <a:off x="3055" y="3869"/>
              <a:ext cx="181" cy="45"/>
            </a:xfrm>
            <a:prstGeom prst="rect">
              <a:avLst/>
            </a:prstGeom>
            <a:grpFill/>
            <a:ln w="317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31" name="Rectangle 202"/>
            <p:cNvSpPr>
              <a:spLocks noChangeArrowheads="1"/>
            </p:cNvSpPr>
            <p:nvPr/>
          </p:nvSpPr>
          <p:spPr bwMode="auto">
            <a:xfrm rot="18900000" flipV="1">
              <a:off x="3151" y="3869"/>
              <a:ext cx="181" cy="45"/>
            </a:xfrm>
            <a:prstGeom prst="rect">
              <a:avLst/>
            </a:prstGeom>
            <a:grpFill/>
            <a:ln w="317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</p:grpSp>
      <p:grpSp>
        <p:nvGrpSpPr>
          <p:cNvPr id="32" name="Group 226"/>
          <p:cNvGrpSpPr>
            <a:grpSpLocks/>
          </p:cNvGrpSpPr>
          <p:nvPr userDrawn="1"/>
        </p:nvGrpSpPr>
        <p:grpSpPr bwMode="auto">
          <a:xfrm>
            <a:off x="4282563" y="5332436"/>
            <a:ext cx="223837" cy="533400"/>
            <a:chOff x="3459" y="3647"/>
            <a:chExt cx="141" cy="336"/>
          </a:xfrm>
          <a:solidFill>
            <a:srgbClr val="3E91CC"/>
          </a:solidFill>
        </p:grpSpPr>
        <p:sp>
          <p:nvSpPr>
            <p:cNvPr id="33" name="Rectangle 203"/>
            <p:cNvSpPr>
              <a:spLocks noChangeArrowheads="1"/>
            </p:cNvSpPr>
            <p:nvPr/>
          </p:nvSpPr>
          <p:spPr bwMode="auto">
            <a:xfrm rot="5400000">
              <a:off x="3387" y="3816"/>
              <a:ext cx="288" cy="45"/>
            </a:xfrm>
            <a:prstGeom prst="rect">
              <a:avLst/>
            </a:prstGeom>
            <a:grpFill/>
            <a:ln w="3175">
              <a:noFill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pPr algn="ctr">
                <a:defRPr/>
              </a:pPr>
              <a:endParaRPr lang="de-DE" sz="1800"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34" name="Rectangle 204"/>
            <p:cNvSpPr>
              <a:spLocks noChangeArrowheads="1"/>
            </p:cNvSpPr>
            <p:nvPr/>
          </p:nvSpPr>
          <p:spPr bwMode="auto">
            <a:xfrm rot="2700000">
              <a:off x="3487" y="3715"/>
              <a:ext cx="181" cy="45"/>
            </a:xfrm>
            <a:prstGeom prst="rect">
              <a:avLst/>
            </a:prstGeom>
            <a:grpFill/>
            <a:ln w="317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35" name="Rectangle 205"/>
            <p:cNvSpPr>
              <a:spLocks noChangeArrowheads="1"/>
            </p:cNvSpPr>
            <p:nvPr/>
          </p:nvSpPr>
          <p:spPr bwMode="auto">
            <a:xfrm rot="8100000" flipV="1">
              <a:off x="3391" y="3715"/>
              <a:ext cx="181" cy="45"/>
            </a:xfrm>
            <a:prstGeom prst="rect">
              <a:avLst/>
            </a:prstGeom>
            <a:grpFill/>
            <a:ln w="317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</p:grpSp>
      <p:grpSp>
        <p:nvGrpSpPr>
          <p:cNvPr id="36" name="Group 227"/>
          <p:cNvGrpSpPr>
            <a:grpSpLocks/>
          </p:cNvGrpSpPr>
          <p:nvPr userDrawn="1"/>
        </p:nvGrpSpPr>
        <p:grpSpPr bwMode="auto">
          <a:xfrm>
            <a:off x="4789586" y="5356978"/>
            <a:ext cx="533400" cy="301625"/>
            <a:chOff x="3939" y="3745"/>
            <a:chExt cx="336" cy="190"/>
          </a:xfrm>
          <a:solidFill>
            <a:srgbClr val="666666"/>
          </a:solidFill>
        </p:grpSpPr>
        <p:cxnSp>
          <p:nvCxnSpPr>
            <p:cNvPr id="37" name="AutoShape 206"/>
            <p:cNvCxnSpPr>
              <a:cxnSpLocks noChangeShapeType="1"/>
            </p:cNvCxnSpPr>
            <p:nvPr/>
          </p:nvCxnSpPr>
          <p:spPr bwMode="auto">
            <a:xfrm>
              <a:off x="4156" y="3935"/>
              <a:ext cx="0" cy="0"/>
            </a:xfrm>
            <a:prstGeom prst="straightConnector1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38" name="Rectangle 207"/>
            <p:cNvSpPr>
              <a:spLocks noChangeArrowheads="1"/>
            </p:cNvSpPr>
            <p:nvPr/>
          </p:nvSpPr>
          <p:spPr bwMode="auto">
            <a:xfrm>
              <a:off x="3987" y="3792"/>
              <a:ext cx="288" cy="45"/>
            </a:xfrm>
            <a:prstGeom prst="rect">
              <a:avLst/>
            </a:prstGeom>
            <a:grpFill/>
            <a:ln w="317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de-DE" sz="1800"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39" name="Rectangle 208"/>
            <p:cNvSpPr>
              <a:spLocks noChangeArrowheads="1"/>
            </p:cNvSpPr>
            <p:nvPr/>
          </p:nvSpPr>
          <p:spPr bwMode="auto">
            <a:xfrm rot="-2700000">
              <a:off x="3939" y="3745"/>
              <a:ext cx="181" cy="45"/>
            </a:xfrm>
            <a:prstGeom prst="rect">
              <a:avLst/>
            </a:prstGeom>
            <a:grpFill/>
            <a:ln w="317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40" name="Rectangle 209"/>
            <p:cNvSpPr>
              <a:spLocks noChangeArrowheads="1"/>
            </p:cNvSpPr>
            <p:nvPr/>
          </p:nvSpPr>
          <p:spPr bwMode="auto">
            <a:xfrm rot="2700000" flipV="1">
              <a:off x="3939" y="3841"/>
              <a:ext cx="181" cy="45"/>
            </a:xfrm>
            <a:prstGeom prst="rect">
              <a:avLst/>
            </a:prstGeom>
            <a:grpFill/>
            <a:ln w="317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</p:grpSp>
      <p:grpSp>
        <p:nvGrpSpPr>
          <p:cNvPr id="41" name="Group 228"/>
          <p:cNvGrpSpPr>
            <a:grpSpLocks/>
          </p:cNvGrpSpPr>
          <p:nvPr userDrawn="1"/>
        </p:nvGrpSpPr>
        <p:grpSpPr bwMode="auto">
          <a:xfrm>
            <a:off x="5377580" y="5499245"/>
            <a:ext cx="533400" cy="223838"/>
            <a:chOff x="4371" y="3745"/>
            <a:chExt cx="336" cy="141"/>
          </a:xfrm>
          <a:solidFill>
            <a:srgbClr val="666666"/>
          </a:solidFill>
        </p:grpSpPr>
        <p:sp>
          <p:nvSpPr>
            <p:cNvPr id="42" name="Rectangle 210"/>
            <p:cNvSpPr>
              <a:spLocks noChangeArrowheads="1"/>
            </p:cNvSpPr>
            <p:nvPr/>
          </p:nvSpPr>
          <p:spPr bwMode="auto">
            <a:xfrm flipH="1">
              <a:off x="4371" y="3792"/>
              <a:ext cx="288" cy="45"/>
            </a:xfrm>
            <a:prstGeom prst="rect">
              <a:avLst/>
            </a:prstGeom>
            <a:grpFill/>
            <a:ln w="317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de-DE" sz="1800"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43" name="Rectangle 211"/>
            <p:cNvSpPr>
              <a:spLocks noChangeArrowheads="1"/>
            </p:cNvSpPr>
            <p:nvPr/>
          </p:nvSpPr>
          <p:spPr bwMode="auto">
            <a:xfrm rot="2700000" flipH="1">
              <a:off x="4526" y="3745"/>
              <a:ext cx="181" cy="45"/>
            </a:xfrm>
            <a:prstGeom prst="rect">
              <a:avLst/>
            </a:prstGeom>
            <a:grpFill/>
            <a:ln w="317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44" name="Rectangle 212"/>
            <p:cNvSpPr>
              <a:spLocks noChangeArrowheads="1"/>
            </p:cNvSpPr>
            <p:nvPr/>
          </p:nvSpPr>
          <p:spPr bwMode="auto">
            <a:xfrm rot="-2700000" flipH="1" flipV="1">
              <a:off x="4526" y="3841"/>
              <a:ext cx="181" cy="45"/>
            </a:xfrm>
            <a:prstGeom prst="rect">
              <a:avLst/>
            </a:prstGeom>
            <a:grpFill/>
            <a:ln w="317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</p:grpSp>
      <p:grpSp>
        <p:nvGrpSpPr>
          <p:cNvPr id="45" name="Group 229"/>
          <p:cNvGrpSpPr>
            <a:grpSpLocks/>
          </p:cNvGrpSpPr>
          <p:nvPr userDrawn="1"/>
        </p:nvGrpSpPr>
        <p:grpSpPr bwMode="auto">
          <a:xfrm>
            <a:off x="6079870" y="5334023"/>
            <a:ext cx="223837" cy="531813"/>
            <a:chOff x="4851" y="3647"/>
            <a:chExt cx="141" cy="335"/>
          </a:xfrm>
          <a:solidFill>
            <a:srgbClr val="666666"/>
          </a:solidFill>
        </p:grpSpPr>
        <p:sp>
          <p:nvSpPr>
            <p:cNvPr id="46" name="Rectangle 213"/>
            <p:cNvSpPr>
              <a:spLocks noChangeArrowheads="1"/>
            </p:cNvSpPr>
            <p:nvPr/>
          </p:nvSpPr>
          <p:spPr bwMode="auto">
            <a:xfrm rot="-5400000">
              <a:off x="4777" y="3768"/>
              <a:ext cx="288" cy="45"/>
            </a:xfrm>
            <a:prstGeom prst="rect">
              <a:avLst/>
            </a:prstGeom>
            <a:grpFill/>
            <a:ln w="3175">
              <a:noFill/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algn="ctr">
                <a:defRPr/>
              </a:pPr>
              <a:endParaRPr lang="de-DE" sz="1800"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47" name="Rectangle 214"/>
            <p:cNvSpPr>
              <a:spLocks noChangeArrowheads="1"/>
            </p:cNvSpPr>
            <p:nvPr/>
          </p:nvSpPr>
          <p:spPr bwMode="auto">
            <a:xfrm rot="-8100000">
              <a:off x="4783" y="3869"/>
              <a:ext cx="181" cy="45"/>
            </a:xfrm>
            <a:prstGeom prst="rect">
              <a:avLst/>
            </a:prstGeom>
            <a:grpFill/>
            <a:ln w="317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48" name="Rectangle 215"/>
            <p:cNvSpPr>
              <a:spLocks noChangeArrowheads="1"/>
            </p:cNvSpPr>
            <p:nvPr/>
          </p:nvSpPr>
          <p:spPr bwMode="auto">
            <a:xfrm rot="18900000" flipV="1">
              <a:off x="4879" y="3869"/>
              <a:ext cx="181" cy="45"/>
            </a:xfrm>
            <a:prstGeom prst="rect">
              <a:avLst/>
            </a:prstGeom>
            <a:grpFill/>
            <a:ln w="317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</p:grpSp>
      <p:grpSp>
        <p:nvGrpSpPr>
          <p:cNvPr id="49" name="Group 230"/>
          <p:cNvGrpSpPr>
            <a:grpSpLocks/>
          </p:cNvGrpSpPr>
          <p:nvPr userDrawn="1"/>
        </p:nvGrpSpPr>
        <p:grpSpPr bwMode="auto">
          <a:xfrm>
            <a:off x="6472238" y="5332413"/>
            <a:ext cx="223837" cy="533400"/>
            <a:chOff x="5187" y="3647"/>
            <a:chExt cx="141" cy="336"/>
          </a:xfrm>
          <a:solidFill>
            <a:srgbClr val="666666"/>
          </a:solidFill>
        </p:grpSpPr>
        <p:sp>
          <p:nvSpPr>
            <p:cNvPr id="50" name="Rectangle 216"/>
            <p:cNvSpPr>
              <a:spLocks noChangeArrowheads="1"/>
            </p:cNvSpPr>
            <p:nvPr/>
          </p:nvSpPr>
          <p:spPr bwMode="auto">
            <a:xfrm rot="5400000">
              <a:off x="5115" y="3816"/>
              <a:ext cx="288" cy="45"/>
            </a:xfrm>
            <a:prstGeom prst="rect">
              <a:avLst/>
            </a:prstGeom>
            <a:grpFill/>
            <a:ln w="3175">
              <a:noFill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pPr algn="ctr">
                <a:defRPr/>
              </a:pPr>
              <a:endParaRPr lang="de-DE" sz="1800">
                <a:ea typeface="ＭＳ Ｐゴシック" charset="-128"/>
                <a:cs typeface="+mn-cs"/>
              </a:endParaRPr>
            </a:p>
          </p:txBody>
        </p:sp>
        <p:sp>
          <p:nvSpPr>
            <p:cNvPr id="51" name="Rectangle 217"/>
            <p:cNvSpPr>
              <a:spLocks noChangeArrowheads="1"/>
            </p:cNvSpPr>
            <p:nvPr/>
          </p:nvSpPr>
          <p:spPr bwMode="auto">
            <a:xfrm rot="2700000">
              <a:off x="5215" y="3715"/>
              <a:ext cx="181" cy="45"/>
            </a:xfrm>
            <a:prstGeom prst="rect">
              <a:avLst/>
            </a:prstGeom>
            <a:grpFill/>
            <a:ln w="317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>
                <a:ea typeface="ＭＳ Ｐゴシック" charset="-128"/>
                <a:cs typeface="+mn-cs"/>
              </a:endParaRPr>
            </a:p>
          </p:txBody>
        </p:sp>
        <p:sp>
          <p:nvSpPr>
            <p:cNvPr id="52" name="Rectangle 218"/>
            <p:cNvSpPr>
              <a:spLocks noChangeArrowheads="1"/>
            </p:cNvSpPr>
            <p:nvPr/>
          </p:nvSpPr>
          <p:spPr bwMode="auto">
            <a:xfrm rot="8100000" flipV="1">
              <a:off x="5119" y="3715"/>
              <a:ext cx="181" cy="45"/>
            </a:xfrm>
            <a:prstGeom prst="rect">
              <a:avLst/>
            </a:prstGeom>
            <a:grpFill/>
            <a:ln w="317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>
                <a:ea typeface="ＭＳ Ｐゴシック" charset="-128"/>
                <a:cs typeface="+mn-cs"/>
              </a:endParaRPr>
            </a:p>
          </p:txBody>
        </p:sp>
      </p:grpSp>
      <p:grpSp>
        <p:nvGrpSpPr>
          <p:cNvPr id="53" name="Gruppieren 313"/>
          <p:cNvGrpSpPr>
            <a:grpSpLocks/>
          </p:cNvGrpSpPr>
          <p:nvPr userDrawn="1"/>
        </p:nvGrpSpPr>
        <p:grpSpPr bwMode="auto">
          <a:xfrm>
            <a:off x="6523038" y="458788"/>
            <a:ext cx="1939925" cy="931862"/>
            <a:chOff x="6599237" y="1325794"/>
            <a:chExt cx="1940719" cy="931864"/>
          </a:xfrm>
          <a:solidFill>
            <a:srgbClr val="58301C"/>
          </a:solidFill>
        </p:grpSpPr>
        <p:grpSp>
          <p:nvGrpSpPr>
            <p:cNvPr id="54" name="Gruppieren 312"/>
            <p:cNvGrpSpPr>
              <a:grpSpLocks/>
            </p:cNvGrpSpPr>
            <p:nvPr/>
          </p:nvGrpSpPr>
          <p:grpSpPr bwMode="auto">
            <a:xfrm>
              <a:off x="6599238" y="1325794"/>
              <a:ext cx="1526210" cy="931864"/>
              <a:chOff x="6599238" y="1325794"/>
              <a:chExt cx="1526210" cy="931864"/>
            </a:xfrm>
            <a:grpFill/>
          </p:grpSpPr>
          <p:sp>
            <p:nvSpPr>
              <p:cNvPr id="58" name="Flussdiagramm: Verzögerung 20"/>
              <p:cNvSpPr>
                <a:spLocks noChangeArrowheads="1"/>
              </p:cNvSpPr>
              <p:nvPr/>
            </p:nvSpPr>
            <p:spPr bwMode="auto">
              <a:xfrm rot="16200000">
                <a:off x="7221889" y="1781310"/>
                <a:ext cx="477838" cy="474857"/>
              </a:xfrm>
              <a:prstGeom prst="flowChartDelay">
                <a:avLst/>
              </a:prstGeom>
              <a:grpFill/>
              <a:ln w="6350" algn="ctr">
                <a:noFill/>
                <a:round/>
                <a:headEnd/>
                <a:tailEnd/>
              </a:ln>
            </p:spPr>
            <p:txBody>
              <a:bodyPr vert="eaVert"/>
              <a:lstStyle/>
              <a:p>
                <a:pPr algn="r">
                  <a:defRPr/>
                </a:pPr>
                <a:endParaRPr lang="de-CH" sz="2000">
                  <a:latin typeface="DINOT-Regular" pitchFamily="50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59" name="Flussdiagramm: Verbindungsstelle 21"/>
              <p:cNvSpPr>
                <a:spLocks noChangeArrowheads="1"/>
              </p:cNvSpPr>
              <p:nvPr/>
            </p:nvSpPr>
            <p:spPr bwMode="auto">
              <a:xfrm>
                <a:off x="7307552" y="1428981"/>
                <a:ext cx="306512" cy="322264"/>
              </a:xfrm>
              <a:prstGeom prst="flowChartConnector">
                <a:avLst/>
              </a:prstGeom>
              <a:grpFill/>
              <a:ln w="6350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r">
                  <a:defRPr/>
                </a:pPr>
                <a:endParaRPr lang="de-CH" sz="2000">
                  <a:latin typeface="DINOT-Regular" pitchFamily="50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60" name="Flussdiagramm: Verzögerung 27"/>
              <p:cNvSpPr>
                <a:spLocks noChangeArrowheads="1"/>
              </p:cNvSpPr>
              <p:nvPr/>
            </p:nvSpPr>
            <p:spPr bwMode="auto">
              <a:xfrm rot="16200000">
                <a:off x="6597759" y="1719385"/>
                <a:ext cx="539751" cy="536794"/>
              </a:xfrm>
              <a:prstGeom prst="flowChartDelay">
                <a:avLst/>
              </a:prstGeom>
              <a:grpFill/>
              <a:ln w="6350" algn="ctr">
                <a:noFill/>
                <a:round/>
                <a:headEnd/>
                <a:tailEnd/>
              </a:ln>
            </p:spPr>
            <p:txBody>
              <a:bodyPr vert="eaVert"/>
              <a:lstStyle/>
              <a:p>
                <a:pPr algn="r">
                  <a:defRPr/>
                </a:pPr>
                <a:endParaRPr lang="de-CH" sz="2000">
                  <a:latin typeface="DINOT-Regular" pitchFamily="50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61" name="Flussdiagramm: Verbindungsstelle 28"/>
              <p:cNvSpPr>
                <a:spLocks noChangeArrowheads="1"/>
              </p:cNvSpPr>
              <p:nvPr/>
            </p:nvSpPr>
            <p:spPr bwMode="auto">
              <a:xfrm>
                <a:off x="6694526" y="1325794"/>
                <a:ext cx="344628" cy="363538"/>
              </a:xfrm>
              <a:prstGeom prst="flowChartConnector">
                <a:avLst/>
              </a:prstGeom>
              <a:grpFill/>
              <a:ln w="6350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r">
                  <a:defRPr/>
                </a:pPr>
                <a:endParaRPr lang="de-CH" sz="2000">
                  <a:latin typeface="DINOT-Regular" pitchFamily="50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62" name="Flussdiagramm: Verzögerung 20"/>
              <p:cNvSpPr>
                <a:spLocks noChangeArrowheads="1"/>
              </p:cNvSpPr>
              <p:nvPr/>
            </p:nvSpPr>
            <p:spPr bwMode="auto">
              <a:xfrm rot="16200000">
                <a:off x="7784065" y="1914689"/>
                <a:ext cx="341314" cy="341452"/>
              </a:xfrm>
              <a:prstGeom prst="flowChartDelay">
                <a:avLst/>
              </a:prstGeom>
              <a:grpFill/>
              <a:ln w="6350" algn="ctr">
                <a:noFill/>
                <a:round/>
                <a:headEnd/>
                <a:tailEnd/>
              </a:ln>
            </p:spPr>
            <p:txBody>
              <a:bodyPr vert="eaVert"/>
              <a:lstStyle/>
              <a:p>
                <a:pPr algn="r">
                  <a:defRPr/>
                </a:pPr>
                <a:endParaRPr lang="de-CH" sz="2000">
                  <a:latin typeface="DINOT-Regular" pitchFamily="50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63" name="Flussdiagramm: Verbindungsstelle 21"/>
              <p:cNvSpPr>
                <a:spLocks noChangeArrowheads="1"/>
              </p:cNvSpPr>
              <p:nvPr/>
            </p:nvSpPr>
            <p:spPr bwMode="auto">
              <a:xfrm>
                <a:off x="7844346" y="1662345"/>
                <a:ext cx="220752" cy="231775"/>
              </a:xfrm>
              <a:prstGeom prst="flowChartConnector">
                <a:avLst/>
              </a:prstGeom>
              <a:grpFill/>
              <a:ln w="6350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r">
                  <a:defRPr/>
                </a:pPr>
                <a:endParaRPr lang="de-CH" sz="2000">
                  <a:latin typeface="DINOT-Regular" pitchFamily="50" charset="0"/>
                  <a:ea typeface="ＭＳ Ｐゴシック" charset="-128"/>
                  <a:cs typeface="+mn-cs"/>
                </a:endParaRPr>
              </a:p>
            </p:txBody>
          </p:sp>
        </p:grpSp>
        <p:grpSp>
          <p:nvGrpSpPr>
            <p:cNvPr id="55" name="Gruppieren 311"/>
            <p:cNvGrpSpPr>
              <a:grpSpLocks/>
            </p:cNvGrpSpPr>
            <p:nvPr/>
          </p:nvGrpSpPr>
          <p:grpSpPr bwMode="auto">
            <a:xfrm>
              <a:off x="8198504" y="1662345"/>
              <a:ext cx="341453" cy="593726"/>
              <a:chOff x="8198504" y="1662345"/>
              <a:chExt cx="341453" cy="593726"/>
            </a:xfrm>
            <a:grpFill/>
          </p:grpSpPr>
          <p:sp>
            <p:nvSpPr>
              <p:cNvPr id="56" name="Flussdiagramm: Verzögerung 20"/>
              <p:cNvSpPr>
                <a:spLocks noChangeArrowheads="1"/>
              </p:cNvSpPr>
              <p:nvPr/>
            </p:nvSpPr>
            <p:spPr bwMode="auto">
              <a:xfrm rot="16200000">
                <a:off x="8197780" y="1913894"/>
                <a:ext cx="342901" cy="341453"/>
              </a:xfrm>
              <a:prstGeom prst="flowChartDelay">
                <a:avLst/>
              </a:prstGeom>
              <a:grpFill/>
              <a:ln w="6350" algn="ctr">
                <a:noFill/>
                <a:round/>
                <a:headEnd/>
                <a:tailEnd/>
              </a:ln>
            </p:spPr>
            <p:txBody>
              <a:bodyPr vert="eaVert"/>
              <a:lstStyle/>
              <a:p>
                <a:pPr algn="r">
                  <a:defRPr/>
                </a:pPr>
                <a:endParaRPr lang="de-CH" sz="2000">
                  <a:latin typeface="DINOT-Regular" pitchFamily="50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57" name="Flussdiagramm: Verbindungsstelle 21"/>
              <p:cNvSpPr>
                <a:spLocks noChangeArrowheads="1"/>
              </p:cNvSpPr>
              <p:nvPr/>
            </p:nvSpPr>
            <p:spPr bwMode="auto">
              <a:xfrm>
                <a:off x="8258853" y="1662345"/>
                <a:ext cx="220754" cy="231775"/>
              </a:xfrm>
              <a:prstGeom prst="flowChartConnector">
                <a:avLst/>
              </a:prstGeom>
              <a:grpFill/>
              <a:ln w="6350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r">
                  <a:defRPr/>
                </a:pPr>
                <a:endParaRPr lang="de-CH" sz="2000">
                  <a:latin typeface="DINOT-Regular" pitchFamily="50" charset="0"/>
                  <a:ea typeface="ＭＳ Ｐゴシック" charset="-128"/>
                  <a:cs typeface="+mn-cs"/>
                </a:endParaRPr>
              </a:p>
            </p:txBody>
          </p:sp>
        </p:grpSp>
      </p:grpSp>
      <p:grpSp>
        <p:nvGrpSpPr>
          <p:cNvPr id="64" name="Gruppieren 309"/>
          <p:cNvGrpSpPr>
            <a:grpSpLocks/>
          </p:cNvGrpSpPr>
          <p:nvPr userDrawn="1"/>
        </p:nvGrpSpPr>
        <p:grpSpPr bwMode="auto">
          <a:xfrm>
            <a:off x="5153025" y="458788"/>
            <a:ext cx="1100138" cy="931862"/>
            <a:chOff x="5230018" y="1325794"/>
            <a:chExt cx="1099345" cy="931863"/>
          </a:xfrm>
          <a:solidFill>
            <a:srgbClr val="58301C"/>
          </a:solidFill>
        </p:grpSpPr>
        <p:sp>
          <p:nvSpPr>
            <p:cNvPr id="65" name="Flussdiagramm: Verzögerung 20"/>
            <p:cNvSpPr>
              <a:spLocks noChangeArrowheads="1"/>
            </p:cNvSpPr>
            <p:nvPr/>
          </p:nvSpPr>
          <p:spPr bwMode="auto">
            <a:xfrm rot="16200000">
              <a:off x="5851697" y="1779992"/>
              <a:ext cx="477838" cy="477494"/>
            </a:xfrm>
            <a:prstGeom prst="flowChartDelay">
              <a:avLst/>
            </a:prstGeom>
            <a:grpFill/>
            <a:ln w="6350" algn="ctr">
              <a:noFill/>
              <a:round/>
              <a:headEnd/>
              <a:tailEnd/>
            </a:ln>
          </p:spPr>
          <p:txBody>
            <a:bodyPr vert="eaVert"/>
            <a:lstStyle/>
            <a:p>
              <a:pPr algn="r">
                <a:defRPr/>
              </a:pPr>
              <a:endParaRPr lang="de-CH" sz="2000">
                <a:latin typeface="DINOT-Regular" pitchFamily="50" charset="0"/>
                <a:ea typeface="ＭＳ Ｐゴシック" charset="-128"/>
                <a:cs typeface="+mn-cs"/>
              </a:endParaRPr>
            </a:p>
          </p:txBody>
        </p:sp>
        <p:sp>
          <p:nvSpPr>
            <p:cNvPr id="66" name="Flussdiagramm: Verbindungsstelle 21"/>
            <p:cNvSpPr>
              <a:spLocks noChangeArrowheads="1"/>
            </p:cNvSpPr>
            <p:nvPr/>
          </p:nvSpPr>
          <p:spPr bwMode="auto">
            <a:xfrm>
              <a:off x="5937533" y="1428981"/>
              <a:ext cx="306167" cy="322263"/>
            </a:xfrm>
            <a:prstGeom prst="flowChartConnector">
              <a:avLst/>
            </a:prstGeom>
            <a:grpFill/>
            <a:ln w="6350" algn="ctr">
              <a:noFill/>
              <a:round/>
              <a:headEnd/>
              <a:tailEnd/>
            </a:ln>
          </p:spPr>
          <p:txBody>
            <a:bodyPr/>
            <a:lstStyle/>
            <a:p>
              <a:pPr algn="r">
                <a:defRPr/>
              </a:pPr>
              <a:endParaRPr lang="de-CH" sz="2000">
                <a:latin typeface="DINOT-Regular" pitchFamily="50" charset="0"/>
                <a:ea typeface="ＭＳ Ｐゴシック" charset="-128"/>
                <a:cs typeface="+mn-cs"/>
              </a:endParaRPr>
            </a:p>
          </p:txBody>
        </p:sp>
        <p:sp>
          <p:nvSpPr>
            <p:cNvPr id="67" name="Flussdiagramm: Verzögerung 27"/>
            <p:cNvSpPr>
              <a:spLocks noChangeArrowheads="1"/>
            </p:cNvSpPr>
            <p:nvPr/>
          </p:nvSpPr>
          <p:spPr bwMode="auto">
            <a:xfrm rot="16200000">
              <a:off x="5229031" y="1718894"/>
              <a:ext cx="539751" cy="537775"/>
            </a:xfrm>
            <a:prstGeom prst="flowChartDelay">
              <a:avLst/>
            </a:prstGeom>
            <a:grpFill/>
            <a:ln w="6350" algn="ctr">
              <a:noFill/>
              <a:round/>
              <a:headEnd/>
              <a:tailEnd/>
            </a:ln>
          </p:spPr>
          <p:txBody>
            <a:bodyPr vert="eaVert"/>
            <a:lstStyle/>
            <a:p>
              <a:pPr algn="r">
                <a:defRPr/>
              </a:pPr>
              <a:endParaRPr lang="de-CH" sz="2000">
                <a:latin typeface="DINOT-Regular" pitchFamily="50" charset="0"/>
                <a:ea typeface="ＭＳ Ｐゴシック" charset="-128"/>
                <a:cs typeface="+mn-cs"/>
              </a:endParaRPr>
            </a:p>
          </p:txBody>
        </p:sp>
        <p:sp>
          <p:nvSpPr>
            <p:cNvPr id="68" name="Flussdiagramm: Verbindungsstelle 28"/>
            <p:cNvSpPr>
              <a:spLocks noChangeArrowheads="1"/>
            </p:cNvSpPr>
            <p:nvPr/>
          </p:nvSpPr>
          <p:spPr bwMode="auto">
            <a:xfrm>
              <a:off x="5325199" y="1325794"/>
              <a:ext cx="345826" cy="363537"/>
            </a:xfrm>
            <a:prstGeom prst="flowChartConnector">
              <a:avLst/>
            </a:prstGeom>
            <a:grpFill/>
            <a:ln w="6350" algn="ctr">
              <a:noFill/>
              <a:round/>
              <a:headEnd/>
              <a:tailEnd/>
            </a:ln>
          </p:spPr>
          <p:txBody>
            <a:bodyPr/>
            <a:lstStyle/>
            <a:p>
              <a:pPr algn="r">
                <a:defRPr/>
              </a:pPr>
              <a:endParaRPr lang="de-CH" sz="2000">
                <a:latin typeface="DINOT-Regular" pitchFamily="50" charset="0"/>
                <a:ea typeface="ＭＳ Ｐゴシック" charset="-128"/>
                <a:cs typeface="+mn-cs"/>
              </a:endParaRPr>
            </a:p>
          </p:txBody>
        </p:sp>
      </p:grpSp>
      <p:grpSp>
        <p:nvGrpSpPr>
          <p:cNvPr id="69" name="Gruppieren 308"/>
          <p:cNvGrpSpPr>
            <a:grpSpLocks/>
          </p:cNvGrpSpPr>
          <p:nvPr userDrawn="1"/>
        </p:nvGrpSpPr>
        <p:grpSpPr bwMode="auto">
          <a:xfrm>
            <a:off x="4267200" y="458788"/>
            <a:ext cx="538163" cy="931862"/>
            <a:chOff x="4344193" y="1325794"/>
            <a:chExt cx="538163" cy="931070"/>
          </a:xfrm>
          <a:solidFill>
            <a:srgbClr val="58301C"/>
          </a:solidFill>
        </p:grpSpPr>
        <p:sp>
          <p:nvSpPr>
            <p:cNvPr id="70" name="Flussdiagramm: Verzögerung 27"/>
            <p:cNvSpPr>
              <a:spLocks noChangeArrowheads="1"/>
            </p:cNvSpPr>
            <p:nvPr/>
          </p:nvSpPr>
          <p:spPr bwMode="auto">
            <a:xfrm rot="16200000">
              <a:off x="4343629" y="1718136"/>
              <a:ext cx="539291" cy="538163"/>
            </a:xfrm>
            <a:prstGeom prst="flowChartDelay">
              <a:avLst/>
            </a:prstGeom>
            <a:grpFill/>
            <a:ln w="6350" algn="ctr">
              <a:noFill/>
              <a:round/>
              <a:headEnd/>
              <a:tailEnd/>
            </a:ln>
          </p:spPr>
          <p:txBody>
            <a:bodyPr vert="eaVert"/>
            <a:lstStyle/>
            <a:p>
              <a:pPr algn="r">
                <a:defRPr/>
              </a:pPr>
              <a:endParaRPr lang="de-CH" sz="2000">
                <a:latin typeface="DINOT-Regular" pitchFamily="50" charset="0"/>
                <a:ea typeface="ＭＳ Ｐゴシック" charset="-128"/>
                <a:cs typeface="+mn-cs"/>
              </a:endParaRPr>
            </a:p>
          </p:txBody>
        </p:sp>
        <p:sp>
          <p:nvSpPr>
            <p:cNvPr id="71" name="Flussdiagramm: Verbindungsstelle 28"/>
            <p:cNvSpPr>
              <a:spLocks noChangeArrowheads="1"/>
            </p:cNvSpPr>
            <p:nvPr/>
          </p:nvSpPr>
          <p:spPr bwMode="auto">
            <a:xfrm>
              <a:off x="4439443" y="1325794"/>
              <a:ext cx="346075" cy="363228"/>
            </a:xfrm>
            <a:prstGeom prst="flowChartConnector">
              <a:avLst/>
            </a:prstGeom>
            <a:grpFill/>
            <a:ln w="6350" algn="ctr">
              <a:noFill/>
              <a:round/>
              <a:headEnd/>
              <a:tailEnd/>
            </a:ln>
          </p:spPr>
          <p:txBody>
            <a:bodyPr/>
            <a:lstStyle/>
            <a:p>
              <a:pPr algn="r">
                <a:defRPr/>
              </a:pPr>
              <a:endParaRPr lang="de-CH" sz="2000">
                <a:latin typeface="DINOT-Regular" pitchFamily="50" charset="0"/>
                <a:ea typeface="ＭＳ Ｐゴシック" charset="-128"/>
                <a:cs typeface="+mn-cs"/>
              </a:endParaRPr>
            </a:p>
          </p:txBody>
        </p:sp>
      </p:grpSp>
      <p:grpSp>
        <p:nvGrpSpPr>
          <p:cNvPr id="72" name="Gruppieren 305"/>
          <p:cNvGrpSpPr>
            <a:grpSpLocks/>
          </p:cNvGrpSpPr>
          <p:nvPr userDrawn="1"/>
        </p:nvGrpSpPr>
        <p:grpSpPr bwMode="auto">
          <a:xfrm>
            <a:off x="457200" y="268288"/>
            <a:ext cx="695325" cy="1143000"/>
            <a:chOff x="533400" y="1135294"/>
            <a:chExt cx="695325" cy="1143000"/>
          </a:xfrm>
          <a:solidFill>
            <a:srgbClr val="58301C"/>
          </a:solidFill>
        </p:grpSpPr>
        <p:sp>
          <p:nvSpPr>
            <p:cNvPr id="73" name="Flussdiagramm: Prozess 116"/>
            <p:cNvSpPr>
              <a:spLocks noChangeArrowheads="1"/>
            </p:cNvSpPr>
            <p:nvPr/>
          </p:nvSpPr>
          <p:spPr bwMode="auto">
            <a:xfrm>
              <a:off x="533400" y="1135294"/>
              <a:ext cx="695325" cy="1143000"/>
            </a:xfrm>
            <a:prstGeom prst="flowChartProcess">
              <a:avLst/>
            </a:prstGeom>
            <a:grpFill/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r">
                <a:defRPr/>
              </a:pPr>
              <a:endParaRPr lang="de-CH" sz="2000">
                <a:solidFill>
                  <a:srgbClr val="C0C0C0"/>
                </a:solidFill>
                <a:latin typeface="DINOT-Regular" pitchFamily="50" charset="0"/>
                <a:ea typeface="ＭＳ Ｐゴシック" charset="-128"/>
                <a:cs typeface="+mn-cs"/>
              </a:endParaRPr>
            </a:p>
          </p:txBody>
        </p:sp>
        <p:grpSp>
          <p:nvGrpSpPr>
            <p:cNvPr id="74" name="Gruppieren 274"/>
            <p:cNvGrpSpPr>
              <a:grpSpLocks/>
            </p:cNvGrpSpPr>
            <p:nvPr/>
          </p:nvGrpSpPr>
          <p:grpSpPr bwMode="auto">
            <a:xfrm>
              <a:off x="655638" y="1273406"/>
              <a:ext cx="442912" cy="900113"/>
              <a:chOff x="655638" y="1662112"/>
              <a:chExt cx="442912" cy="900113"/>
            </a:xfrm>
            <a:grpFill/>
          </p:grpSpPr>
          <p:sp>
            <p:nvSpPr>
              <p:cNvPr id="75" name="Rechteck 117"/>
              <p:cNvSpPr>
                <a:spLocks noChangeArrowheads="1"/>
              </p:cNvSpPr>
              <p:nvPr/>
            </p:nvSpPr>
            <p:spPr bwMode="auto">
              <a:xfrm>
                <a:off x="655638" y="1662112"/>
                <a:ext cx="163512" cy="157163"/>
              </a:xfrm>
              <a:prstGeom prst="rect">
                <a:avLst/>
              </a:prstGeom>
              <a:grpFill/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r">
                  <a:defRPr/>
                </a:pPr>
                <a:endParaRPr lang="de-CH" sz="2000">
                  <a:solidFill>
                    <a:srgbClr val="C0C0C0"/>
                  </a:solidFill>
                  <a:latin typeface="DINOT-Regular" pitchFamily="50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76" name="Rechteck 118"/>
              <p:cNvSpPr>
                <a:spLocks noChangeArrowheads="1"/>
              </p:cNvSpPr>
              <p:nvPr/>
            </p:nvSpPr>
            <p:spPr bwMode="auto">
              <a:xfrm>
                <a:off x="655638" y="1909762"/>
                <a:ext cx="163512" cy="157163"/>
              </a:xfrm>
              <a:prstGeom prst="rect">
                <a:avLst/>
              </a:prstGeom>
              <a:grpFill/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r">
                  <a:defRPr/>
                </a:pPr>
                <a:endParaRPr lang="de-CH" sz="2000">
                  <a:solidFill>
                    <a:srgbClr val="C0C0C0"/>
                  </a:solidFill>
                  <a:latin typeface="DINOT-Regular" pitchFamily="50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77" name="Rechteck 119"/>
              <p:cNvSpPr>
                <a:spLocks noChangeArrowheads="1"/>
              </p:cNvSpPr>
              <p:nvPr/>
            </p:nvSpPr>
            <p:spPr bwMode="auto">
              <a:xfrm>
                <a:off x="655638" y="2157412"/>
                <a:ext cx="163512" cy="157163"/>
              </a:xfrm>
              <a:prstGeom prst="rect">
                <a:avLst/>
              </a:prstGeom>
              <a:grpFill/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r">
                  <a:defRPr/>
                </a:pPr>
                <a:endParaRPr lang="de-CH" sz="2000">
                  <a:solidFill>
                    <a:srgbClr val="C0C0C0"/>
                  </a:solidFill>
                  <a:latin typeface="DINOT-Regular" pitchFamily="50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78" name="Rechteck 120"/>
              <p:cNvSpPr>
                <a:spLocks noChangeArrowheads="1"/>
              </p:cNvSpPr>
              <p:nvPr/>
            </p:nvSpPr>
            <p:spPr bwMode="auto">
              <a:xfrm>
                <a:off x="655638" y="2405062"/>
                <a:ext cx="163512" cy="157163"/>
              </a:xfrm>
              <a:prstGeom prst="rect">
                <a:avLst/>
              </a:prstGeom>
              <a:grpFill/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r">
                  <a:defRPr/>
                </a:pPr>
                <a:endParaRPr lang="de-CH" sz="2000">
                  <a:solidFill>
                    <a:srgbClr val="C0C0C0"/>
                  </a:solidFill>
                  <a:latin typeface="DINOT-Regular" pitchFamily="50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79" name="Rechteck 117"/>
              <p:cNvSpPr>
                <a:spLocks noChangeArrowheads="1"/>
              </p:cNvSpPr>
              <p:nvPr/>
            </p:nvSpPr>
            <p:spPr bwMode="auto">
              <a:xfrm>
                <a:off x="935038" y="1662112"/>
                <a:ext cx="163512" cy="157163"/>
              </a:xfrm>
              <a:prstGeom prst="rect">
                <a:avLst/>
              </a:prstGeom>
              <a:grpFill/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r">
                  <a:defRPr/>
                </a:pPr>
                <a:endParaRPr lang="de-CH" sz="2000">
                  <a:solidFill>
                    <a:srgbClr val="C0C0C0"/>
                  </a:solidFill>
                  <a:latin typeface="DINOT-Regular" pitchFamily="50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80" name="Rechteck 118"/>
              <p:cNvSpPr>
                <a:spLocks noChangeArrowheads="1"/>
              </p:cNvSpPr>
              <p:nvPr/>
            </p:nvSpPr>
            <p:spPr bwMode="auto">
              <a:xfrm>
                <a:off x="935038" y="1909762"/>
                <a:ext cx="163512" cy="157163"/>
              </a:xfrm>
              <a:prstGeom prst="rect">
                <a:avLst/>
              </a:prstGeom>
              <a:grpFill/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r">
                  <a:defRPr/>
                </a:pPr>
                <a:endParaRPr lang="de-CH" sz="2000">
                  <a:solidFill>
                    <a:srgbClr val="C0C0C0"/>
                  </a:solidFill>
                  <a:latin typeface="DINOT-Regular" pitchFamily="50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81" name="Rechteck 119"/>
              <p:cNvSpPr>
                <a:spLocks noChangeArrowheads="1"/>
              </p:cNvSpPr>
              <p:nvPr/>
            </p:nvSpPr>
            <p:spPr bwMode="auto">
              <a:xfrm>
                <a:off x="935038" y="2157412"/>
                <a:ext cx="163512" cy="157163"/>
              </a:xfrm>
              <a:prstGeom prst="rect">
                <a:avLst/>
              </a:prstGeom>
              <a:grpFill/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r">
                  <a:defRPr/>
                </a:pPr>
                <a:endParaRPr lang="de-CH" sz="2000">
                  <a:solidFill>
                    <a:srgbClr val="C0C0C0"/>
                  </a:solidFill>
                  <a:latin typeface="DINOT-Regular" pitchFamily="50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82" name="Rechteck 120"/>
              <p:cNvSpPr>
                <a:spLocks noChangeArrowheads="1"/>
              </p:cNvSpPr>
              <p:nvPr/>
            </p:nvSpPr>
            <p:spPr bwMode="auto">
              <a:xfrm>
                <a:off x="935038" y="2405062"/>
                <a:ext cx="163512" cy="157163"/>
              </a:xfrm>
              <a:prstGeom prst="rect">
                <a:avLst/>
              </a:prstGeom>
              <a:grpFill/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r">
                  <a:defRPr/>
                </a:pPr>
                <a:endParaRPr lang="de-CH" sz="2000">
                  <a:solidFill>
                    <a:srgbClr val="C0C0C0"/>
                  </a:solidFill>
                  <a:latin typeface="DINOT-Regular" pitchFamily="50" charset="0"/>
                  <a:ea typeface="ＭＳ Ｐゴシック" charset="-128"/>
                  <a:cs typeface="+mn-cs"/>
                </a:endParaRPr>
              </a:p>
            </p:txBody>
          </p:sp>
        </p:grpSp>
      </p:grpSp>
      <p:grpSp>
        <p:nvGrpSpPr>
          <p:cNvPr id="83" name="Gruppieren 306"/>
          <p:cNvGrpSpPr>
            <a:grpSpLocks/>
          </p:cNvGrpSpPr>
          <p:nvPr userDrawn="1"/>
        </p:nvGrpSpPr>
        <p:grpSpPr bwMode="auto">
          <a:xfrm>
            <a:off x="1447800" y="436563"/>
            <a:ext cx="1143000" cy="974725"/>
            <a:chOff x="1524000" y="1303569"/>
            <a:chExt cx="1143000" cy="974725"/>
          </a:xfrm>
          <a:solidFill>
            <a:srgbClr val="58301C"/>
          </a:solidFill>
        </p:grpSpPr>
        <p:sp>
          <p:nvSpPr>
            <p:cNvPr id="84" name="Rectangle 33"/>
            <p:cNvSpPr>
              <a:spLocks noChangeArrowheads="1"/>
            </p:cNvSpPr>
            <p:nvPr/>
          </p:nvSpPr>
          <p:spPr bwMode="auto">
            <a:xfrm>
              <a:off x="1527175" y="1776644"/>
              <a:ext cx="1136650" cy="5016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>
                <a:ea typeface="ＭＳ Ｐゴシック" charset="-128"/>
                <a:cs typeface="+mn-cs"/>
              </a:endParaRPr>
            </a:p>
          </p:txBody>
        </p:sp>
        <p:sp>
          <p:nvSpPr>
            <p:cNvPr id="85" name="Rectangle 34"/>
            <p:cNvSpPr>
              <a:spLocks noChangeArrowheads="1"/>
            </p:cNvSpPr>
            <p:nvPr/>
          </p:nvSpPr>
          <p:spPr bwMode="auto">
            <a:xfrm>
              <a:off x="2470150" y="1303569"/>
              <a:ext cx="196850" cy="9747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>
                <a:ea typeface="ＭＳ Ｐゴシック" charset="-128"/>
                <a:cs typeface="+mn-cs"/>
              </a:endParaRPr>
            </a:p>
          </p:txBody>
        </p:sp>
        <p:sp>
          <p:nvSpPr>
            <p:cNvPr id="86" name="AutoShape 35"/>
            <p:cNvSpPr>
              <a:spLocks noChangeArrowheads="1"/>
            </p:cNvSpPr>
            <p:nvPr/>
          </p:nvSpPr>
          <p:spPr bwMode="auto">
            <a:xfrm>
              <a:off x="1524000" y="1621069"/>
              <a:ext cx="317500" cy="317500"/>
            </a:xfrm>
            <a:prstGeom prst="diamond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>
                <a:ea typeface="ＭＳ Ｐゴシック" charset="-128"/>
                <a:cs typeface="+mn-cs"/>
              </a:endParaRPr>
            </a:p>
          </p:txBody>
        </p:sp>
        <p:sp>
          <p:nvSpPr>
            <p:cNvPr id="87" name="AutoShape 36"/>
            <p:cNvSpPr>
              <a:spLocks noChangeArrowheads="1"/>
            </p:cNvSpPr>
            <p:nvPr/>
          </p:nvSpPr>
          <p:spPr bwMode="auto">
            <a:xfrm>
              <a:off x="1838325" y="1621069"/>
              <a:ext cx="317500" cy="317500"/>
            </a:xfrm>
            <a:prstGeom prst="diamond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>
                <a:ea typeface="ＭＳ Ｐゴシック" charset="-128"/>
                <a:cs typeface="+mn-cs"/>
              </a:endParaRPr>
            </a:p>
          </p:txBody>
        </p:sp>
        <p:sp>
          <p:nvSpPr>
            <p:cNvPr id="88" name="AutoShape 37"/>
            <p:cNvSpPr>
              <a:spLocks noChangeArrowheads="1"/>
            </p:cNvSpPr>
            <p:nvPr/>
          </p:nvSpPr>
          <p:spPr bwMode="auto">
            <a:xfrm>
              <a:off x="2152650" y="1621069"/>
              <a:ext cx="317500" cy="317500"/>
            </a:xfrm>
            <a:prstGeom prst="diamond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>
                <a:ea typeface="ＭＳ Ｐゴシック" charset="-128"/>
                <a:cs typeface="+mn-cs"/>
              </a:endParaRPr>
            </a:p>
          </p:txBody>
        </p:sp>
        <p:sp>
          <p:nvSpPr>
            <p:cNvPr id="89" name="Rechteck 175"/>
            <p:cNvSpPr>
              <a:spLocks noChangeArrowheads="1"/>
            </p:cNvSpPr>
            <p:nvPr/>
          </p:nvSpPr>
          <p:spPr bwMode="auto">
            <a:xfrm>
              <a:off x="1625600" y="1968731"/>
              <a:ext cx="131763" cy="203200"/>
            </a:xfrm>
            <a:prstGeom prst="rect">
              <a:avLst/>
            </a:prstGeom>
            <a:grpFill/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r">
                <a:defRPr/>
              </a:pPr>
              <a:endParaRPr lang="de-CH" sz="2000">
                <a:latin typeface="DINOT-Regular" pitchFamily="50" charset="0"/>
                <a:ea typeface="ＭＳ Ｐゴシック" charset="-128"/>
                <a:cs typeface="+mn-cs"/>
              </a:endParaRPr>
            </a:p>
          </p:txBody>
        </p:sp>
        <p:sp>
          <p:nvSpPr>
            <p:cNvPr id="90" name="Rechteck 175"/>
            <p:cNvSpPr>
              <a:spLocks noChangeArrowheads="1"/>
            </p:cNvSpPr>
            <p:nvPr/>
          </p:nvSpPr>
          <p:spPr bwMode="auto">
            <a:xfrm>
              <a:off x="2139950" y="1968731"/>
              <a:ext cx="131763" cy="203200"/>
            </a:xfrm>
            <a:prstGeom prst="rect">
              <a:avLst/>
            </a:prstGeom>
            <a:grpFill/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r">
                <a:defRPr/>
              </a:pPr>
              <a:endParaRPr lang="de-CH" sz="2000">
                <a:latin typeface="DINOT-Regular" pitchFamily="50" charset="0"/>
                <a:ea typeface="ＭＳ Ｐゴシック" charset="-128"/>
                <a:cs typeface="+mn-cs"/>
              </a:endParaRPr>
            </a:p>
          </p:txBody>
        </p:sp>
        <p:sp>
          <p:nvSpPr>
            <p:cNvPr id="91" name="Rechteck 175"/>
            <p:cNvSpPr>
              <a:spLocks noChangeArrowheads="1"/>
            </p:cNvSpPr>
            <p:nvPr/>
          </p:nvSpPr>
          <p:spPr bwMode="auto">
            <a:xfrm>
              <a:off x="2406650" y="1968731"/>
              <a:ext cx="131763" cy="203200"/>
            </a:xfrm>
            <a:prstGeom prst="rect">
              <a:avLst/>
            </a:prstGeom>
            <a:grpFill/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r">
                <a:defRPr/>
              </a:pPr>
              <a:endParaRPr lang="de-CH" sz="2000">
                <a:latin typeface="DINOT-Regular" pitchFamily="50" charset="0"/>
                <a:ea typeface="ＭＳ Ｐゴシック" charset="-128"/>
                <a:cs typeface="+mn-cs"/>
              </a:endParaRPr>
            </a:p>
          </p:txBody>
        </p:sp>
      </p:grpSp>
      <p:grpSp>
        <p:nvGrpSpPr>
          <p:cNvPr id="92" name="Gruppieren 307"/>
          <p:cNvGrpSpPr>
            <a:grpSpLocks/>
          </p:cNvGrpSpPr>
          <p:nvPr userDrawn="1"/>
        </p:nvGrpSpPr>
        <p:grpSpPr bwMode="auto">
          <a:xfrm>
            <a:off x="2922588" y="795338"/>
            <a:ext cx="658812" cy="619125"/>
            <a:chOff x="2998788" y="1662344"/>
            <a:chExt cx="658812" cy="619652"/>
          </a:xfrm>
          <a:solidFill>
            <a:srgbClr val="58301C"/>
          </a:solidFill>
        </p:grpSpPr>
        <p:sp>
          <p:nvSpPr>
            <p:cNvPr id="93" name="Rectangle 42"/>
            <p:cNvSpPr>
              <a:spLocks noChangeArrowheads="1"/>
            </p:cNvSpPr>
            <p:nvPr/>
          </p:nvSpPr>
          <p:spPr bwMode="auto">
            <a:xfrm>
              <a:off x="3059113" y="1897494"/>
              <a:ext cx="539750" cy="38132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>
                <a:ea typeface="ＭＳ Ｐゴシック" charset="-128"/>
                <a:cs typeface="+mn-cs"/>
              </a:endParaRPr>
            </a:p>
          </p:txBody>
        </p:sp>
        <p:sp>
          <p:nvSpPr>
            <p:cNvPr id="94" name="AutoShape 43"/>
            <p:cNvSpPr>
              <a:spLocks noChangeArrowheads="1"/>
            </p:cNvSpPr>
            <p:nvPr/>
          </p:nvSpPr>
          <p:spPr bwMode="auto">
            <a:xfrm>
              <a:off x="2998788" y="1668699"/>
              <a:ext cx="658812" cy="228795"/>
            </a:xfrm>
            <a:prstGeom prst="triangle">
              <a:avLst>
                <a:gd name="adj" fmla="val 50000"/>
              </a:avLst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>
                <a:ea typeface="ＭＳ Ｐゴシック" charset="-128"/>
                <a:cs typeface="+mn-cs"/>
              </a:endParaRPr>
            </a:p>
          </p:txBody>
        </p:sp>
        <p:sp>
          <p:nvSpPr>
            <p:cNvPr id="95" name="Rectangle 44"/>
            <p:cNvSpPr>
              <a:spLocks noChangeArrowheads="1"/>
            </p:cNvSpPr>
            <p:nvPr/>
          </p:nvSpPr>
          <p:spPr bwMode="auto">
            <a:xfrm>
              <a:off x="3495675" y="1662344"/>
              <a:ext cx="71438" cy="2351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>
                <a:ea typeface="ＭＳ Ｐゴシック" charset="-128"/>
                <a:cs typeface="+mn-cs"/>
              </a:endParaRPr>
            </a:p>
          </p:txBody>
        </p:sp>
        <p:sp>
          <p:nvSpPr>
            <p:cNvPr id="96" name="Rechteck 46"/>
            <p:cNvSpPr>
              <a:spLocks noChangeArrowheads="1"/>
            </p:cNvSpPr>
            <p:nvPr/>
          </p:nvSpPr>
          <p:spPr bwMode="auto">
            <a:xfrm>
              <a:off x="3125788" y="2015069"/>
              <a:ext cx="150812" cy="266927"/>
            </a:xfrm>
            <a:prstGeom prst="rect">
              <a:avLst/>
            </a:prstGeom>
            <a:grpFill/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r">
                <a:defRPr/>
              </a:pPr>
              <a:endParaRPr lang="de-CH" sz="2000">
                <a:solidFill>
                  <a:schemeClr val="bg1"/>
                </a:solidFill>
                <a:latin typeface="DINOT-Regular" pitchFamily="50" charset="0"/>
                <a:ea typeface="ＭＳ Ｐゴシック" charset="-128"/>
                <a:cs typeface="+mn-cs"/>
              </a:endParaRPr>
            </a:p>
          </p:txBody>
        </p:sp>
        <p:sp>
          <p:nvSpPr>
            <p:cNvPr id="97" name="Rectangle 46"/>
            <p:cNvSpPr>
              <a:spLocks noChangeArrowheads="1"/>
            </p:cNvSpPr>
            <p:nvPr/>
          </p:nvSpPr>
          <p:spPr bwMode="auto">
            <a:xfrm>
              <a:off x="2998788" y="1894316"/>
              <a:ext cx="658812" cy="428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>
                <a:ea typeface="ＭＳ Ｐゴシック" charset="-128"/>
                <a:cs typeface="+mn-cs"/>
              </a:endParaRPr>
            </a:p>
          </p:txBody>
        </p:sp>
        <p:sp>
          <p:nvSpPr>
            <p:cNvPr id="98" name="Rechteck 45"/>
            <p:cNvSpPr>
              <a:spLocks noChangeArrowheads="1"/>
            </p:cNvSpPr>
            <p:nvPr/>
          </p:nvSpPr>
          <p:spPr bwMode="auto">
            <a:xfrm>
              <a:off x="3357563" y="2015069"/>
              <a:ext cx="182562" cy="98509"/>
            </a:xfrm>
            <a:prstGeom prst="rect">
              <a:avLst/>
            </a:prstGeom>
            <a:grpFill/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r">
                <a:defRPr/>
              </a:pPr>
              <a:endParaRPr lang="de-CH" sz="2000">
                <a:solidFill>
                  <a:schemeClr val="bg1"/>
                </a:solidFill>
                <a:latin typeface="DINOT-Regular" pitchFamily="50" charset="0"/>
                <a:ea typeface="ＭＳ Ｐゴシック" charset="-128"/>
                <a:cs typeface="+mn-cs"/>
              </a:endParaRPr>
            </a:p>
          </p:txBody>
        </p:sp>
      </p:grpSp>
      <p:grpSp>
        <p:nvGrpSpPr>
          <p:cNvPr id="99" name="Gruppieren 313"/>
          <p:cNvGrpSpPr>
            <a:grpSpLocks/>
          </p:cNvGrpSpPr>
          <p:nvPr userDrawn="1"/>
        </p:nvGrpSpPr>
        <p:grpSpPr bwMode="auto">
          <a:xfrm>
            <a:off x="6523038" y="2209800"/>
            <a:ext cx="1941512" cy="931863"/>
            <a:chOff x="6599237" y="1325794"/>
            <a:chExt cx="1940719" cy="931864"/>
          </a:xfrm>
          <a:solidFill>
            <a:srgbClr val="3E91CC"/>
          </a:solidFill>
        </p:grpSpPr>
        <p:grpSp>
          <p:nvGrpSpPr>
            <p:cNvPr id="100" name="Gruppieren 312"/>
            <p:cNvGrpSpPr>
              <a:grpSpLocks/>
            </p:cNvGrpSpPr>
            <p:nvPr/>
          </p:nvGrpSpPr>
          <p:grpSpPr bwMode="auto">
            <a:xfrm>
              <a:off x="6599238" y="1325794"/>
              <a:ext cx="1526551" cy="931864"/>
              <a:chOff x="6599238" y="1325794"/>
              <a:chExt cx="1526551" cy="931864"/>
            </a:xfrm>
            <a:grpFill/>
          </p:grpSpPr>
          <p:sp>
            <p:nvSpPr>
              <p:cNvPr id="104" name="Flussdiagramm: Verzögerung 20"/>
              <p:cNvSpPr>
                <a:spLocks noChangeArrowheads="1"/>
              </p:cNvSpPr>
              <p:nvPr/>
            </p:nvSpPr>
            <p:spPr bwMode="auto">
              <a:xfrm rot="16200000">
                <a:off x="7221185" y="1781504"/>
                <a:ext cx="477839" cy="474469"/>
              </a:xfrm>
              <a:prstGeom prst="flowChartDelay">
                <a:avLst/>
              </a:prstGeom>
              <a:grpFill/>
              <a:ln w="6350" algn="ctr">
                <a:noFill/>
                <a:round/>
                <a:headEnd/>
                <a:tailEnd/>
              </a:ln>
            </p:spPr>
            <p:txBody>
              <a:bodyPr vert="eaVert"/>
              <a:lstStyle/>
              <a:p>
                <a:pPr algn="r">
                  <a:defRPr/>
                </a:pPr>
                <a:endParaRPr lang="de-CH" sz="2000">
                  <a:latin typeface="DINOT-Regular" pitchFamily="50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105" name="Flussdiagramm: Verbindungsstelle 21"/>
              <p:cNvSpPr>
                <a:spLocks noChangeArrowheads="1"/>
              </p:cNvSpPr>
              <p:nvPr/>
            </p:nvSpPr>
            <p:spPr bwMode="auto">
              <a:xfrm>
                <a:off x="7306973" y="1428982"/>
                <a:ext cx="306262" cy="322262"/>
              </a:xfrm>
              <a:prstGeom prst="flowChartConnector">
                <a:avLst/>
              </a:prstGeom>
              <a:grpFill/>
              <a:ln w="6350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r">
                  <a:defRPr/>
                </a:pPr>
                <a:endParaRPr lang="de-CH" sz="2000">
                  <a:latin typeface="DINOT-Regular" pitchFamily="50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106" name="Flussdiagramm: Verzögerung 27"/>
              <p:cNvSpPr>
                <a:spLocks noChangeArrowheads="1"/>
              </p:cNvSpPr>
              <p:nvPr/>
            </p:nvSpPr>
            <p:spPr bwMode="auto">
              <a:xfrm rot="16200000">
                <a:off x="6597540" y="1719604"/>
                <a:ext cx="539751" cy="536356"/>
              </a:xfrm>
              <a:prstGeom prst="flowChartDelay">
                <a:avLst/>
              </a:prstGeom>
              <a:grpFill/>
              <a:ln w="6350" algn="ctr">
                <a:noFill/>
                <a:round/>
                <a:headEnd/>
                <a:tailEnd/>
              </a:ln>
            </p:spPr>
            <p:txBody>
              <a:bodyPr vert="eaVert"/>
              <a:lstStyle/>
              <a:p>
                <a:pPr algn="r">
                  <a:defRPr/>
                </a:pPr>
                <a:endParaRPr lang="de-CH" sz="2000">
                  <a:latin typeface="DINOT-Regular" pitchFamily="50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107" name="Flussdiagramm: Verbindungsstelle 28"/>
              <p:cNvSpPr>
                <a:spLocks noChangeArrowheads="1"/>
              </p:cNvSpPr>
              <p:nvPr/>
            </p:nvSpPr>
            <p:spPr bwMode="auto">
              <a:xfrm>
                <a:off x="6694448" y="1325794"/>
                <a:ext cx="344346" cy="363538"/>
              </a:xfrm>
              <a:prstGeom prst="flowChartConnector">
                <a:avLst/>
              </a:prstGeom>
              <a:grpFill/>
              <a:ln w="6350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r">
                  <a:defRPr/>
                </a:pPr>
                <a:endParaRPr lang="de-CH" sz="2000">
                  <a:latin typeface="DINOT-Regular" pitchFamily="50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108" name="Flussdiagramm: Verzögerung 20"/>
              <p:cNvSpPr>
                <a:spLocks noChangeArrowheads="1"/>
              </p:cNvSpPr>
              <p:nvPr/>
            </p:nvSpPr>
            <p:spPr bwMode="auto">
              <a:xfrm rot="16200000">
                <a:off x="7784546" y="1914827"/>
                <a:ext cx="341312" cy="341174"/>
              </a:xfrm>
              <a:prstGeom prst="flowChartDelay">
                <a:avLst/>
              </a:prstGeom>
              <a:grpFill/>
              <a:ln w="6350" algn="ctr">
                <a:noFill/>
                <a:round/>
                <a:headEnd/>
                <a:tailEnd/>
              </a:ln>
            </p:spPr>
            <p:txBody>
              <a:bodyPr vert="eaVert"/>
              <a:lstStyle/>
              <a:p>
                <a:pPr algn="r">
                  <a:defRPr/>
                </a:pPr>
                <a:endParaRPr lang="de-CH" sz="2000">
                  <a:latin typeface="DINOT-Regular" pitchFamily="50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109" name="Flussdiagramm: Verbindungsstelle 21"/>
              <p:cNvSpPr>
                <a:spLocks noChangeArrowheads="1"/>
              </p:cNvSpPr>
              <p:nvPr/>
            </p:nvSpPr>
            <p:spPr bwMode="auto">
              <a:xfrm>
                <a:off x="7843328" y="1662344"/>
                <a:ext cx="220572" cy="231775"/>
              </a:xfrm>
              <a:prstGeom prst="flowChartConnector">
                <a:avLst/>
              </a:prstGeom>
              <a:grpFill/>
              <a:ln w="6350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r">
                  <a:defRPr/>
                </a:pPr>
                <a:endParaRPr lang="de-CH" sz="2000">
                  <a:latin typeface="DINOT-Regular" pitchFamily="50" charset="0"/>
                  <a:ea typeface="ＭＳ Ｐゴシック" charset="-128"/>
                  <a:cs typeface="+mn-cs"/>
                </a:endParaRPr>
              </a:p>
            </p:txBody>
          </p:sp>
        </p:grpSp>
        <p:grpSp>
          <p:nvGrpSpPr>
            <p:cNvPr id="101" name="Gruppieren 311"/>
            <p:cNvGrpSpPr>
              <a:grpSpLocks/>
            </p:cNvGrpSpPr>
            <p:nvPr/>
          </p:nvGrpSpPr>
          <p:grpSpPr bwMode="auto">
            <a:xfrm>
              <a:off x="8198783" y="1662344"/>
              <a:ext cx="341173" cy="593726"/>
              <a:chOff x="8198783" y="1662344"/>
              <a:chExt cx="341173" cy="593726"/>
            </a:xfrm>
            <a:grpFill/>
          </p:grpSpPr>
          <p:sp>
            <p:nvSpPr>
              <p:cNvPr id="102" name="Flussdiagramm: Verzögerung 20"/>
              <p:cNvSpPr>
                <a:spLocks noChangeArrowheads="1"/>
              </p:cNvSpPr>
              <p:nvPr/>
            </p:nvSpPr>
            <p:spPr bwMode="auto">
              <a:xfrm rot="16200000">
                <a:off x="8197919" y="1914033"/>
                <a:ext cx="342901" cy="341173"/>
              </a:xfrm>
              <a:prstGeom prst="flowChartDelay">
                <a:avLst/>
              </a:prstGeom>
              <a:grpFill/>
              <a:ln w="6350" algn="ctr">
                <a:noFill/>
                <a:round/>
                <a:headEnd/>
                <a:tailEnd/>
              </a:ln>
            </p:spPr>
            <p:txBody>
              <a:bodyPr vert="eaVert"/>
              <a:lstStyle/>
              <a:p>
                <a:pPr algn="r">
                  <a:defRPr/>
                </a:pPr>
                <a:endParaRPr lang="de-CH" sz="2000">
                  <a:latin typeface="DINOT-Regular" pitchFamily="50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103" name="Flussdiagramm: Verbindungsstelle 21"/>
              <p:cNvSpPr>
                <a:spLocks noChangeArrowheads="1"/>
              </p:cNvSpPr>
              <p:nvPr/>
            </p:nvSpPr>
            <p:spPr bwMode="auto">
              <a:xfrm>
                <a:off x="8259083" y="1662344"/>
                <a:ext cx="220572" cy="231775"/>
              </a:xfrm>
              <a:prstGeom prst="flowChartConnector">
                <a:avLst/>
              </a:prstGeom>
              <a:grpFill/>
              <a:ln w="6350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r">
                  <a:defRPr/>
                </a:pPr>
                <a:endParaRPr lang="de-CH" sz="2000">
                  <a:latin typeface="DINOT-Regular" pitchFamily="50" charset="0"/>
                  <a:ea typeface="ＭＳ Ｐゴシック" charset="-128"/>
                  <a:cs typeface="+mn-cs"/>
                </a:endParaRPr>
              </a:p>
            </p:txBody>
          </p:sp>
        </p:grpSp>
      </p:grpSp>
      <p:grpSp>
        <p:nvGrpSpPr>
          <p:cNvPr id="110" name="Gruppieren 309"/>
          <p:cNvGrpSpPr>
            <a:grpSpLocks/>
          </p:cNvGrpSpPr>
          <p:nvPr userDrawn="1"/>
        </p:nvGrpSpPr>
        <p:grpSpPr bwMode="auto">
          <a:xfrm>
            <a:off x="5154613" y="2209800"/>
            <a:ext cx="1098550" cy="931863"/>
            <a:chOff x="5230018" y="1325794"/>
            <a:chExt cx="1099345" cy="931863"/>
          </a:xfrm>
          <a:solidFill>
            <a:srgbClr val="3E91CC"/>
          </a:solidFill>
        </p:grpSpPr>
        <p:sp>
          <p:nvSpPr>
            <p:cNvPr id="111" name="Flussdiagramm: Verzögerung 20"/>
            <p:cNvSpPr>
              <a:spLocks noChangeArrowheads="1"/>
            </p:cNvSpPr>
            <p:nvPr/>
          </p:nvSpPr>
          <p:spPr bwMode="auto">
            <a:xfrm rot="16200000">
              <a:off x="5851352" y="1779646"/>
              <a:ext cx="477838" cy="478184"/>
            </a:xfrm>
            <a:prstGeom prst="flowChartDelay">
              <a:avLst/>
            </a:prstGeom>
            <a:grpFill/>
            <a:ln w="6350" algn="ctr">
              <a:noFill/>
              <a:round/>
              <a:headEnd/>
              <a:tailEnd/>
            </a:ln>
          </p:spPr>
          <p:txBody>
            <a:bodyPr vert="eaVert"/>
            <a:lstStyle/>
            <a:p>
              <a:pPr algn="r">
                <a:defRPr/>
              </a:pPr>
              <a:endParaRPr lang="de-CH" sz="2000">
                <a:latin typeface="DINOT-Regular" pitchFamily="50" charset="0"/>
                <a:ea typeface="ＭＳ Ｐゴシック" charset="-128"/>
                <a:cs typeface="+mn-cs"/>
              </a:endParaRPr>
            </a:p>
          </p:txBody>
        </p:sp>
        <p:sp>
          <p:nvSpPr>
            <p:cNvPr id="112" name="Flussdiagramm: Verbindungsstelle 21"/>
            <p:cNvSpPr>
              <a:spLocks noChangeArrowheads="1"/>
            </p:cNvSpPr>
            <p:nvPr/>
          </p:nvSpPr>
          <p:spPr bwMode="auto">
            <a:xfrm>
              <a:off x="5936966" y="1428982"/>
              <a:ext cx="306610" cy="322262"/>
            </a:xfrm>
            <a:prstGeom prst="flowChartConnector">
              <a:avLst/>
            </a:prstGeom>
            <a:grpFill/>
            <a:ln w="6350" algn="ctr">
              <a:noFill/>
              <a:round/>
              <a:headEnd/>
              <a:tailEnd/>
            </a:ln>
          </p:spPr>
          <p:txBody>
            <a:bodyPr/>
            <a:lstStyle/>
            <a:p>
              <a:pPr algn="r">
                <a:defRPr/>
              </a:pPr>
              <a:endParaRPr lang="de-CH" sz="2000">
                <a:latin typeface="DINOT-Regular" pitchFamily="50" charset="0"/>
                <a:ea typeface="ＭＳ Ｐゴシック" charset="-128"/>
                <a:cs typeface="+mn-cs"/>
              </a:endParaRPr>
            </a:p>
          </p:txBody>
        </p:sp>
        <p:sp>
          <p:nvSpPr>
            <p:cNvPr id="113" name="Flussdiagramm: Verzögerung 27"/>
            <p:cNvSpPr>
              <a:spLocks noChangeArrowheads="1"/>
            </p:cNvSpPr>
            <p:nvPr/>
          </p:nvSpPr>
          <p:spPr bwMode="auto">
            <a:xfrm rot="16200000">
              <a:off x="5229419" y="1718506"/>
              <a:ext cx="539750" cy="538551"/>
            </a:xfrm>
            <a:prstGeom prst="flowChartDelay">
              <a:avLst/>
            </a:prstGeom>
            <a:grpFill/>
            <a:ln w="6350" algn="ctr">
              <a:noFill/>
              <a:round/>
              <a:headEnd/>
              <a:tailEnd/>
            </a:ln>
          </p:spPr>
          <p:txBody>
            <a:bodyPr vert="eaVert"/>
            <a:lstStyle/>
            <a:p>
              <a:pPr algn="r">
                <a:defRPr/>
              </a:pPr>
              <a:endParaRPr lang="de-CH" sz="2000">
                <a:latin typeface="DINOT-Regular" pitchFamily="50" charset="0"/>
                <a:ea typeface="ＭＳ Ｐゴシック" charset="-128"/>
                <a:cs typeface="+mn-cs"/>
              </a:endParaRPr>
            </a:p>
          </p:txBody>
        </p:sp>
        <p:sp>
          <p:nvSpPr>
            <p:cNvPr id="114" name="Flussdiagramm: Verbindungsstelle 28"/>
            <p:cNvSpPr>
              <a:spLocks noChangeArrowheads="1"/>
            </p:cNvSpPr>
            <p:nvPr/>
          </p:nvSpPr>
          <p:spPr bwMode="auto">
            <a:xfrm>
              <a:off x="5323748" y="1325794"/>
              <a:ext cx="346325" cy="363538"/>
            </a:xfrm>
            <a:prstGeom prst="flowChartConnector">
              <a:avLst/>
            </a:prstGeom>
            <a:grpFill/>
            <a:ln w="6350" algn="ctr">
              <a:noFill/>
              <a:round/>
              <a:headEnd/>
              <a:tailEnd/>
            </a:ln>
          </p:spPr>
          <p:txBody>
            <a:bodyPr/>
            <a:lstStyle/>
            <a:p>
              <a:pPr algn="r">
                <a:defRPr/>
              </a:pPr>
              <a:endParaRPr lang="de-CH" sz="2000">
                <a:latin typeface="DINOT-Regular" pitchFamily="50" charset="0"/>
                <a:ea typeface="ＭＳ Ｐゴシック" charset="-128"/>
                <a:cs typeface="+mn-cs"/>
              </a:endParaRPr>
            </a:p>
          </p:txBody>
        </p:sp>
      </p:grpSp>
      <p:grpSp>
        <p:nvGrpSpPr>
          <p:cNvPr id="115" name="Gruppieren 308"/>
          <p:cNvGrpSpPr>
            <a:grpSpLocks/>
          </p:cNvGrpSpPr>
          <p:nvPr userDrawn="1"/>
        </p:nvGrpSpPr>
        <p:grpSpPr bwMode="auto">
          <a:xfrm>
            <a:off x="4268788" y="2209800"/>
            <a:ext cx="538162" cy="931863"/>
            <a:chOff x="4344193" y="1325794"/>
            <a:chExt cx="538163" cy="931070"/>
          </a:xfrm>
          <a:solidFill>
            <a:srgbClr val="3E91CC"/>
          </a:solidFill>
        </p:grpSpPr>
        <p:sp>
          <p:nvSpPr>
            <p:cNvPr id="116" name="Flussdiagramm: Verzögerung 27"/>
            <p:cNvSpPr>
              <a:spLocks noChangeArrowheads="1"/>
            </p:cNvSpPr>
            <p:nvPr/>
          </p:nvSpPr>
          <p:spPr bwMode="auto">
            <a:xfrm rot="16200000">
              <a:off x="4343629" y="1718137"/>
              <a:ext cx="539291" cy="538163"/>
            </a:xfrm>
            <a:prstGeom prst="flowChartDelay">
              <a:avLst/>
            </a:prstGeom>
            <a:grpFill/>
            <a:ln w="6350" algn="ctr">
              <a:noFill/>
              <a:round/>
              <a:headEnd/>
              <a:tailEnd/>
            </a:ln>
          </p:spPr>
          <p:txBody>
            <a:bodyPr vert="eaVert"/>
            <a:lstStyle/>
            <a:p>
              <a:pPr algn="r">
                <a:defRPr/>
              </a:pPr>
              <a:endParaRPr lang="de-CH" sz="2000">
                <a:latin typeface="DINOT-Regular" pitchFamily="50" charset="0"/>
                <a:ea typeface="ＭＳ Ｐゴシック" charset="-128"/>
                <a:cs typeface="+mn-cs"/>
              </a:endParaRPr>
            </a:p>
          </p:txBody>
        </p:sp>
        <p:sp>
          <p:nvSpPr>
            <p:cNvPr id="117" name="Flussdiagramm: Verbindungsstelle 28"/>
            <p:cNvSpPr>
              <a:spLocks noChangeArrowheads="1"/>
            </p:cNvSpPr>
            <p:nvPr/>
          </p:nvSpPr>
          <p:spPr bwMode="auto">
            <a:xfrm>
              <a:off x="4439443" y="1325794"/>
              <a:ext cx="346076" cy="363229"/>
            </a:xfrm>
            <a:prstGeom prst="flowChartConnector">
              <a:avLst/>
            </a:prstGeom>
            <a:grpFill/>
            <a:ln w="6350" algn="ctr">
              <a:noFill/>
              <a:round/>
              <a:headEnd/>
              <a:tailEnd/>
            </a:ln>
          </p:spPr>
          <p:txBody>
            <a:bodyPr/>
            <a:lstStyle/>
            <a:p>
              <a:pPr algn="r">
                <a:defRPr/>
              </a:pPr>
              <a:endParaRPr lang="de-CH" sz="2000">
                <a:latin typeface="DINOT-Regular" pitchFamily="50" charset="0"/>
                <a:ea typeface="ＭＳ Ｐゴシック" charset="-128"/>
                <a:cs typeface="+mn-cs"/>
              </a:endParaRPr>
            </a:p>
          </p:txBody>
        </p:sp>
      </p:grpSp>
      <p:grpSp>
        <p:nvGrpSpPr>
          <p:cNvPr id="118" name="Gruppieren 305"/>
          <p:cNvGrpSpPr>
            <a:grpSpLocks/>
          </p:cNvGrpSpPr>
          <p:nvPr userDrawn="1"/>
        </p:nvGrpSpPr>
        <p:grpSpPr bwMode="auto">
          <a:xfrm>
            <a:off x="457200" y="2019300"/>
            <a:ext cx="695325" cy="1143000"/>
            <a:chOff x="533400" y="1135294"/>
            <a:chExt cx="695325" cy="1143000"/>
          </a:xfrm>
          <a:solidFill>
            <a:srgbClr val="3E91CC"/>
          </a:solidFill>
        </p:grpSpPr>
        <p:sp>
          <p:nvSpPr>
            <p:cNvPr id="119" name="Flussdiagramm: Prozess 116"/>
            <p:cNvSpPr>
              <a:spLocks noChangeArrowheads="1"/>
            </p:cNvSpPr>
            <p:nvPr/>
          </p:nvSpPr>
          <p:spPr bwMode="auto">
            <a:xfrm>
              <a:off x="533400" y="1135294"/>
              <a:ext cx="695325" cy="1143000"/>
            </a:xfrm>
            <a:prstGeom prst="flowChartProcess">
              <a:avLst/>
            </a:prstGeom>
            <a:grpFill/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r">
                <a:defRPr/>
              </a:pPr>
              <a:endParaRPr lang="de-CH" sz="2000">
                <a:solidFill>
                  <a:srgbClr val="C0C0C0"/>
                </a:solidFill>
                <a:latin typeface="DINOT-Regular" pitchFamily="50" charset="0"/>
                <a:ea typeface="ＭＳ Ｐゴシック" charset="-128"/>
                <a:cs typeface="+mn-cs"/>
              </a:endParaRPr>
            </a:p>
          </p:txBody>
        </p:sp>
        <p:grpSp>
          <p:nvGrpSpPr>
            <p:cNvPr id="120" name="Gruppieren 274"/>
            <p:cNvGrpSpPr>
              <a:grpSpLocks/>
            </p:cNvGrpSpPr>
            <p:nvPr/>
          </p:nvGrpSpPr>
          <p:grpSpPr bwMode="auto">
            <a:xfrm>
              <a:off x="655638" y="1273407"/>
              <a:ext cx="442912" cy="900112"/>
              <a:chOff x="655638" y="1662113"/>
              <a:chExt cx="442912" cy="900112"/>
            </a:xfrm>
            <a:grpFill/>
          </p:grpSpPr>
          <p:sp>
            <p:nvSpPr>
              <p:cNvPr id="121" name="Rechteck 117"/>
              <p:cNvSpPr>
                <a:spLocks noChangeArrowheads="1"/>
              </p:cNvSpPr>
              <p:nvPr/>
            </p:nvSpPr>
            <p:spPr bwMode="auto">
              <a:xfrm>
                <a:off x="655638" y="1662113"/>
                <a:ext cx="163512" cy="157162"/>
              </a:xfrm>
              <a:prstGeom prst="rect">
                <a:avLst/>
              </a:prstGeom>
              <a:grpFill/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r">
                  <a:defRPr/>
                </a:pPr>
                <a:endParaRPr lang="de-CH" sz="2000">
                  <a:solidFill>
                    <a:srgbClr val="C0C0C0"/>
                  </a:solidFill>
                  <a:latin typeface="DINOT-Regular" pitchFamily="50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122" name="Rechteck 118"/>
              <p:cNvSpPr>
                <a:spLocks noChangeArrowheads="1"/>
              </p:cNvSpPr>
              <p:nvPr/>
            </p:nvSpPr>
            <p:spPr bwMode="auto">
              <a:xfrm>
                <a:off x="655638" y="1909763"/>
                <a:ext cx="163512" cy="157162"/>
              </a:xfrm>
              <a:prstGeom prst="rect">
                <a:avLst/>
              </a:prstGeom>
              <a:grpFill/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r">
                  <a:defRPr/>
                </a:pPr>
                <a:endParaRPr lang="de-CH" sz="2000">
                  <a:solidFill>
                    <a:srgbClr val="C0C0C0"/>
                  </a:solidFill>
                  <a:latin typeface="DINOT-Regular" pitchFamily="50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123" name="Rechteck 119"/>
              <p:cNvSpPr>
                <a:spLocks noChangeArrowheads="1"/>
              </p:cNvSpPr>
              <p:nvPr/>
            </p:nvSpPr>
            <p:spPr bwMode="auto">
              <a:xfrm>
                <a:off x="655638" y="2157413"/>
                <a:ext cx="163512" cy="157162"/>
              </a:xfrm>
              <a:prstGeom prst="rect">
                <a:avLst/>
              </a:prstGeom>
              <a:grpFill/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r">
                  <a:defRPr/>
                </a:pPr>
                <a:endParaRPr lang="de-CH" sz="2000">
                  <a:solidFill>
                    <a:srgbClr val="C0C0C0"/>
                  </a:solidFill>
                  <a:latin typeface="DINOT-Regular" pitchFamily="50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124" name="Rechteck 120"/>
              <p:cNvSpPr>
                <a:spLocks noChangeArrowheads="1"/>
              </p:cNvSpPr>
              <p:nvPr/>
            </p:nvSpPr>
            <p:spPr bwMode="auto">
              <a:xfrm>
                <a:off x="655638" y="2405063"/>
                <a:ext cx="163512" cy="157162"/>
              </a:xfrm>
              <a:prstGeom prst="rect">
                <a:avLst/>
              </a:prstGeom>
              <a:grpFill/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r">
                  <a:defRPr/>
                </a:pPr>
                <a:endParaRPr lang="de-CH" sz="2000">
                  <a:solidFill>
                    <a:srgbClr val="C0C0C0"/>
                  </a:solidFill>
                  <a:latin typeface="DINOT-Regular" pitchFamily="50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125" name="Rechteck 117"/>
              <p:cNvSpPr>
                <a:spLocks noChangeArrowheads="1"/>
              </p:cNvSpPr>
              <p:nvPr/>
            </p:nvSpPr>
            <p:spPr bwMode="auto">
              <a:xfrm>
                <a:off x="935038" y="1662113"/>
                <a:ext cx="163512" cy="157162"/>
              </a:xfrm>
              <a:prstGeom prst="rect">
                <a:avLst/>
              </a:prstGeom>
              <a:grpFill/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r">
                  <a:defRPr/>
                </a:pPr>
                <a:endParaRPr lang="de-CH" sz="2000">
                  <a:solidFill>
                    <a:srgbClr val="C0C0C0"/>
                  </a:solidFill>
                  <a:latin typeface="DINOT-Regular" pitchFamily="50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126" name="Rechteck 118"/>
              <p:cNvSpPr>
                <a:spLocks noChangeArrowheads="1"/>
              </p:cNvSpPr>
              <p:nvPr/>
            </p:nvSpPr>
            <p:spPr bwMode="auto">
              <a:xfrm>
                <a:off x="935038" y="1909763"/>
                <a:ext cx="163512" cy="157162"/>
              </a:xfrm>
              <a:prstGeom prst="rect">
                <a:avLst/>
              </a:prstGeom>
              <a:grpFill/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r">
                  <a:defRPr/>
                </a:pPr>
                <a:endParaRPr lang="de-CH" sz="2000">
                  <a:solidFill>
                    <a:srgbClr val="C0C0C0"/>
                  </a:solidFill>
                  <a:latin typeface="DINOT-Regular" pitchFamily="50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127" name="Rechteck 119"/>
              <p:cNvSpPr>
                <a:spLocks noChangeArrowheads="1"/>
              </p:cNvSpPr>
              <p:nvPr/>
            </p:nvSpPr>
            <p:spPr bwMode="auto">
              <a:xfrm>
                <a:off x="935038" y="2157413"/>
                <a:ext cx="163512" cy="157162"/>
              </a:xfrm>
              <a:prstGeom prst="rect">
                <a:avLst/>
              </a:prstGeom>
              <a:grpFill/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r">
                  <a:defRPr/>
                </a:pPr>
                <a:endParaRPr lang="de-CH" sz="2000">
                  <a:solidFill>
                    <a:srgbClr val="C0C0C0"/>
                  </a:solidFill>
                  <a:latin typeface="DINOT-Regular" pitchFamily="50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128" name="Rechteck 120"/>
              <p:cNvSpPr>
                <a:spLocks noChangeArrowheads="1"/>
              </p:cNvSpPr>
              <p:nvPr/>
            </p:nvSpPr>
            <p:spPr bwMode="auto">
              <a:xfrm>
                <a:off x="935038" y="2405063"/>
                <a:ext cx="163512" cy="157162"/>
              </a:xfrm>
              <a:prstGeom prst="rect">
                <a:avLst/>
              </a:prstGeom>
              <a:grpFill/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r">
                  <a:defRPr/>
                </a:pPr>
                <a:endParaRPr lang="de-CH" sz="2000">
                  <a:solidFill>
                    <a:srgbClr val="C0C0C0"/>
                  </a:solidFill>
                  <a:latin typeface="DINOT-Regular" pitchFamily="50" charset="0"/>
                  <a:ea typeface="ＭＳ Ｐゴシック" charset="-128"/>
                  <a:cs typeface="+mn-cs"/>
                </a:endParaRPr>
              </a:p>
            </p:txBody>
          </p:sp>
        </p:grpSp>
      </p:grpSp>
      <p:grpSp>
        <p:nvGrpSpPr>
          <p:cNvPr id="129" name="Gruppieren 306"/>
          <p:cNvGrpSpPr>
            <a:grpSpLocks/>
          </p:cNvGrpSpPr>
          <p:nvPr userDrawn="1"/>
        </p:nvGrpSpPr>
        <p:grpSpPr bwMode="auto">
          <a:xfrm>
            <a:off x="1447800" y="2187575"/>
            <a:ext cx="1143000" cy="974725"/>
            <a:chOff x="1524000" y="1303569"/>
            <a:chExt cx="1143000" cy="974725"/>
          </a:xfrm>
          <a:solidFill>
            <a:srgbClr val="3E91CC"/>
          </a:solidFill>
        </p:grpSpPr>
        <p:sp>
          <p:nvSpPr>
            <p:cNvPr id="130" name="Rectangle 33"/>
            <p:cNvSpPr>
              <a:spLocks noChangeArrowheads="1"/>
            </p:cNvSpPr>
            <p:nvPr/>
          </p:nvSpPr>
          <p:spPr bwMode="auto">
            <a:xfrm>
              <a:off x="1527175" y="1776644"/>
              <a:ext cx="1136650" cy="5016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>
                <a:ea typeface="ＭＳ Ｐゴシック" charset="-128"/>
                <a:cs typeface="+mn-cs"/>
              </a:endParaRPr>
            </a:p>
          </p:txBody>
        </p:sp>
        <p:sp>
          <p:nvSpPr>
            <p:cNvPr id="131" name="Rectangle 34"/>
            <p:cNvSpPr>
              <a:spLocks noChangeArrowheads="1"/>
            </p:cNvSpPr>
            <p:nvPr/>
          </p:nvSpPr>
          <p:spPr bwMode="auto">
            <a:xfrm>
              <a:off x="2470150" y="1303569"/>
              <a:ext cx="196850" cy="9747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>
                <a:ea typeface="ＭＳ Ｐゴシック" charset="-128"/>
                <a:cs typeface="+mn-cs"/>
              </a:endParaRPr>
            </a:p>
          </p:txBody>
        </p:sp>
        <p:sp>
          <p:nvSpPr>
            <p:cNvPr id="132" name="AutoShape 35"/>
            <p:cNvSpPr>
              <a:spLocks noChangeArrowheads="1"/>
            </p:cNvSpPr>
            <p:nvPr/>
          </p:nvSpPr>
          <p:spPr bwMode="auto">
            <a:xfrm>
              <a:off x="1524000" y="1621069"/>
              <a:ext cx="317500" cy="317500"/>
            </a:xfrm>
            <a:prstGeom prst="diamond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>
                <a:ea typeface="ＭＳ Ｐゴシック" charset="-128"/>
                <a:cs typeface="+mn-cs"/>
              </a:endParaRPr>
            </a:p>
          </p:txBody>
        </p:sp>
        <p:sp>
          <p:nvSpPr>
            <p:cNvPr id="133" name="AutoShape 36"/>
            <p:cNvSpPr>
              <a:spLocks noChangeArrowheads="1"/>
            </p:cNvSpPr>
            <p:nvPr/>
          </p:nvSpPr>
          <p:spPr bwMode="auto">
            <a:xfrm>
              <a:off x="1838325" y="1621069"/>
              <a:ext cx="317500" cy="317500"/>
            </a:xfrm>
            <a:prstGeom prst="diamond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>
                <a:ea typeface="ＭＳ Ｐゴシック" charset="-128"/>
                <a:cs typeface="+mn-cs"/>
              </a:endParaRPr>
            </a:p>
          </p:txBody>
        </p:sp>
        <p:sp>
          <p:nvSpPr>
            <p:cNvPr id="134" name="AutoShape 37"/>
            <p:cNvSpPr>
              <a:spLocks noChangeArrowheads="1"/>
            </p:cNvSpPr>
            <p:nvPr/>
          </p:nvSpPr>
          <p:spPr bwMode="auto">
            <a:xfrm>
              <a:off x="2152650" y="1621069"/>
              <a:ext cx="317500" cy="317500"/>
            </a:xfrm>
            <a:prstGeom prst="diamond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>
                <a:ea typeface="ＭＳ Ｐゴシック" charset="-128"/>
                <a:cs typeface="+mn-cs"/>
              </a:endParaRPr>
            </a:p>
          </p:txBody>
        </p:sp>
        <p:sp>
          <p:nvSpPr>
            <p:cNvPr id="135" name="Rechteck 175"/>
            <p:cNvSpPr>
              <a:spLocks noChangeArrowheads="1"/>
            </p:cNvSpPr>
            <p:nvPr/>
          </p:nvSpPr>
          <p:spPr bwMode="auto">
            <a:xfrm>
              <a:off x="1625600" y="1968732"/>
              <a:ext cx="131763" cy="203200"/>
            </a:xfrm>
            <a:prstGeom prst="rect">
              <a:avLst/>
            </a:prstGeom>
            <a:grpFill/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r">
                <a:defRPr/>
              </a:pPr>
              <a:endParaRPr lang="de-CH" sz="2000">
                <a:latin typeface="DINOT-Regular" pitchFamily="50" charset="0"/>
                <a:ea typeface="ＭＳ Ｐゴシック" charset="-128"/>
                <a:cs typeface="+mn-cs"/>
              </a:endParaRPr>
            </a:p>
          </p:txBody>
        </p:sp>
        <p:sp>
          <p:nvSpPr>
            <p:cNvPr id="136" name="Rechteck 175"/>
            <p:cNvSpPr>
              <a:spLocks noChangeArrowheads="1"/>
            </p:cNvSpPr>
            <p:nvPr/>
          </p:nvSpPr>
          <p:spPr bwMode="auto">
            <a:xfrm>
              <a:off x="2139950" y="1968732"/>
              <a:ext cx="131763" cy="203200"/>
            </a:xfrm>
            <a:prstGeom prst="rect">
              <a:avLst/>
            </a:prstGeom>
            <a:grpFill/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r">
                <a:defRPr/>
              </a:pPr>
              <a:endParaRPr lang="de-CH" sz="2000">
                <a:latin typeface="DINOT-Regular" pitchFamily="50" charset="0"/>
                <a:ea typeface="ＭＳ Ｐゴシック" charset="-128"/>
                <a:cs typeface="+mn-cs"/>
              </a:endParaRPr>
            </a:p>
          </p:txBody>
        </p:sp>
        <p:sp>
          <p:nvSpPr>
            <p:cNvPr id="137" name="Rechteck 175"/>
            <p:cNvSpPr>
              <a:spLocks noChangeArrowheads="1"/>
            </p:cNvSpPr>
            <p:nvPr/>
          </p:nvSpPr>
          <p:spPr bwMode="auto">
            <a:xfrm>
              <a:off x="2406650" y="1968732"/>
              <a:ext cx="131763" cy="203200"/>
            </a:xfrm>
            <a:prstGeom prst="rect">
              <a:avLst/>
            </a:prstGeom>
            <a:grpFill/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r">
                <a:defRPr/>
              </a:pPr>
              <a:endParaRPr lang="de-CH" sz="2000">
                <a:latin typeface="DINOT-Regular" pitchFamily="50" charset="0"/>
                <a:ea typeface="ＭＳ Ｐゴシック" charset="-128"/>
                <a:cs typeface="+mn-cs"/>
              </a:endParaRPr>
            </a:p>
          </p:txBody>
        </p:sp>
      </p:grpSp>
      <p:grpSp>
        <p:nvGrpSpPr>
          <p:cNvPr id="138" name="Gruppieren 307"/>
          <p:cNvGrpSpPr>
            <a:grpSpLocks/>
          </p:cNvGrpSpPr>
          <p:nvPr userDrawn="1"/>
        </p:nvGrpSpPr>
        <p:grpSpPr bwMode="auto">
          <a:xfrm>
            <a:off x="2922588" y="2546351"/>
            <a:ext cx="658812" cy="615950"/>
            <a:chOff x="2998788" y="1662344"/>
            <a:chExt cx="658812" cy="616474"/>
          </a:xfrm>
          <a:solidFill>
            <a:srgbClr val="3E91CC"/>
          </a:solidFill>
        </p:grpSpPr>
        <p:sp>
          <p:nvSpPr>
            <p:cNvPr id="139" name="Rectangle 42"/>
            <p:cNvSpPr>
              <a:spLocks noChangeArrowheads="1"/>
            </p:cNvSpPr>
            <p:nvPr/>
          </p:nvSpPr>
          <p:spPr bwMode="auto">
            <a:xfrm>
              <a:off x="3059113" y="1897494"/>
              <a:ext cx="539750" cy="38132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>
                <a:ea typeface="ＭＳ Ｐゴシック" charset="-128"/>
                <a:cs typeface="+mn-cs"/>
              </a:endParaRPr>
            </a:p>
          </p:txBody>
        </p:sp>
        <p:sp>
          <p:nvSpPr>
            <p:cNvPr id="140" name="AutoShape 43"/>
            <p:cNvSpPr>
              <a:spLocks noChangeArrowheads="1"/>
            </p:cNvSpPr>
            <p:nvPr/>
          </p:nvSpPr>
          <p:spPr bwMode="auto">
            <a:xfrm>
              <a:off x="2998788" y="1668699"/>
              <a:ext cx="658812" cy="228795"/>
            </a:xfrm>
            <a:prstGeom prst="triangle">
              <a:avLst>
                <a:gd name="adj" fmla="val 50000"/>
              </a:avLst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>
                <a:ea typeface="ＭＳ Ｐゴシック" charset="-128"/>
                <a:cs typeface="+mn-cs"/>
              </a:endParaRPr>
            </a:p>
          </p:txBody>
        </p:sp>
        <p:sp>
          <p:nvSpPr>
            <p:cNvPr id="141" name="Rectangle 44"/>
            <p:cNvSpPr>
              <a:spLocks noChangeArrowheads="1"/>
            </p:cNvSpPr>
            <p:nvPr/>
          </p:nvSpPr>
          <p:spPr bwMode="auto">
            <a:xfrm>
              <a:off x="3495675" y="1662344"/>
              <a:ext cx="71438" cy="2351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>
                <a:ea typeface="ＭＳ Ｐゴシック" charset="-128"/>
                <a:cs typeface="+mn-cs"/>
              </a:endParaRPr>
            </a:p>
          </p:txBody>
        </p:sp>
        <p:sp>
          <p:nvSpPr>
            <p:cNvPr id="142" name="Rectangle 46"/>
            <p:cNvSpPr>
              <a:spLocks noChangeArrowheads="1"/>
            </p:cNvSpPr>
            <p:nvPr/>
          </p:nvSpPr>
          <p:spPr bwMode="auto">
            <a:xfrm>
              <a:off x="2998788" y="1894316"/>
              <a:ext cx="658812" cy="4289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>
                <a:ea typeface="ＭＳ Ｐゴシック" charset="-128"/>
                <a:cs typeface="+mn-cs"/>
              </a:endParaRPr>
            </a:p>
          </p:txBody>
        </p:sp>
        <p:sp>
          <p:nvSpPr>
            <p:cNvPr id="143" name="Rechteck 45"/>
            <p:cNvSpPr>
              <a:spLocks noChangeArrowheads="1"/>
            </p:cNvSpPr>
            <p:nvPr/>
          </p:nvSpPr>
          <p:spPr bwMode="auto">
            <a:xfrm>
              <a:off x="3357563" y="2015069"/>
              <a:ext cx="182562" cy="98509"/>
            </a:xfrm>
            <a:prstGeom prst="rect">
              <a:avLst/>
            </a:prstGeom>
            <a:grpFill/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r">
                <a:defRPr/>
              </a:pPr>
              <a:endParaRPr lang="de-CH" sz="2000">
                <a:solidFill>
                  <a:schemeClr val="bg1"/>
                </a:solidFill>
                <a:latin typeface="DINOT-Regular" pitchFamily="50" charset="0"/>
                <a:ea typeface="ＭＳ Ｐゴシック" charset="-128"/>
                <a:cs typeface="+mn-cs"/>
              </a:endParaRPr>
            </a:p>
          </p:txBody>
        </p:sp>
      </p:grpSp>
      <p:grpSp>
        <p:nvGrpSpPr>
          <p:cNvPr id="144" name="Gruppieren 313"/>
          <p:cNvGrpSpPr>
            <a:grpSpLocks/>
          </p:cNvGrpSpPr>
          <p:nvPr userDrawn="1"/>
        </p:nvGrpSpPr>
        <p:grpSpPr bwMode="auto">
          <a:xfrm>
            <a:off x="6523038" y="3962400"/>
            <a:ext cx="1941512" cy="931863"/>
            <a:chOff x="6599237" y="1325794"/>
            <a:chExt cx="1940719" cy="931864"/>
          </a:xfrm>
          <a:solidFill>
            <a:srgbClr val="666666"/>
          </a:solidFill>
        </p:grpSpPr>
        <p:grpSp>
          <p:nvGrpSpPr>
            <p:cNvPr id="145" name="Gruppieren 312"/>
            <p:cNvGrpSpPr>
              <a:grpSpLocks/>
            </p:cNvGrpSpPr>
            <p:nvPr/>
          </p:nvGrpSpPr>
          <p:grpSpPr bwMode="auto">
            <a:xfrm>
              <a:off x="6599238" y="1325794"/>
              <a:ext cx="1526551" cy="931864"/>
              <a:chOff x="6599238" y="1325794"/>
              <a:chExt cx="1526551" cy="931864"/>
            </a:xfrm>
            <a:grpFill/>
          </p:grpSpPr>
          <p:sp>
            <p:nvSpPr>
              <p:cNvPr id="149" name="Flussdiagramm: Verzögerung 20"/>
              <p:cNvSpPr>
                <a:spLocks noChangeArrowheads="1"/>
              </p:cNvSpPr>
              <p:nvPr/>
            </p:nvSpPr>
            <p:spPr bwMode="auto">
              <a:xfrm rot="16200000">
                <a:off x="7221185" y="1781504"/>
                <a:ext cx="477839" cy="474469"/>
              </a:xfrm>
              <a:prstGeom prst="flowChartDelay">
                <a:avLst/>
              </a:prstGeom>
              <a:grpFill/>
              <a:ln w="6350" algn="ctr">
                <a:noFill/>
                <a:round/>
                <a:headEnd/>
                <a:tailEnd/>
              </a:ln>
            </p:spPr>
            <p:txBody>
              <a:bodyPr vert="eaVert"/>
              <a:lstStyle/>
              <a:p>
                <a:pPr algn="r">
                  <a:defRPr/>
                </a:pPr>
                <a:endParaRPr lang="de-CH" sz="2000">
                  <a:latin typeface="DINOT-Regular" pitchFamily="50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150" name="Flussdiagramm: Verbindungsstelle 21"/>
              <p:cNvSpPr>
                <a:spLocks noChangeArrowheads="1"/>
              </p:cNvSpPr>
              <p:nvPr/>
            </p:nvSpPr>
            <p:spPr bwMode="auto">
              <a:xfrm>
                <a:off x="7306973" y="1428982"/>
                <a:ext cx="306262" cy="322262"/>
              </a:xfrm>
              <a:prstGeom prst="flowChartConnector">
                <a:avLst/>
              </a:prstGeom>
              <a:grpFill/>
              <a:ln w="6350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r">
                  <a:defRPr/>
                </a:pPr>
                <a:endParaRPr lang="de-CH" sz="2000">
                  <a:latin typeface="DINOT-Regular" pitchFamily="50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151" name="Flussdiagramm: Verzögerung 27"/>
              <p:cNvSpPr>
                <a:spLocks noChangeArrowheads="1"/>
              </p:cNvSpPr>
              <p:nvPr/>
            </p:nvSpPr>
            <p:spPr bwMode="auto">
              <a:xfrm rot="16200000">
                <a:off x="6597540" y="1719604"/>
                <a:ext cx="539751" cy="536356"/>
              </a:xfrm>
              <a:prstGeom prst="flowChartDelay">
                <a:avLst/>
              </a:prstGeom>
              <a:grpFill/>
              <a:ln w="6350" algn="ctr">
                <a:noFill/>
                <a:round/>
                <a:headEnd/>
                <a:tailEnd/>
              </a:ln>
            </p:spPr>
            <p:txBody>
              <a:bodyPr vert="eaVert"/>
              <a:lstStyle/>
              <a:p>
                <a:pPr algn="r">
                  <a:defRPr/>
                </a:pPr>
                <a:endParaRPr lang="de-CH" sz="2000">
                  <a:latin typeface="DINOT-Regular" pitchFamily="50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152" name="Flussdiagramm: Verbindungsstelle 28"/>
              <p:cNvSpPr>
                <a:spLocks noChangeArrowheads="1"/>
              </p:cNvSpPr>
              <p:nvPr/>
            </p:nvSpPr>
            <p:spPr bwMode="auto">
              <a:xfrm>
                <a:off x="6694448" y="1325794"/>
                <a:ext cx="344346" cy="363538"/>
              </a:xfrm>
              <a:prstGeom prst="flowChartConnector">
                <a:avLst/>
              </a:prstGeom>
              <a:grpFill/>
              <a:ln w="6350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r">
                  <a:defRPr/>
                </a:pPr>
                <a:endParaRPr lang="de-CH" sz="2000">
                  <a:latin typeface="DINOT-Regular" pitchFamily="50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153" name="Flussdiagramm: Verzögerung 20"/>
              <p:cNvSpPr>
                <a:spLocks noChangeArrowheads="1"/>
              </p:cNvSpPr>
              <p:nvPr/>
            </p:nvSpPr>
            <p:spPr bwMode="auto">
              <a:xfrm rot="16200000">
                <a:off x="7784546" y="1914827"/>
                <a:ext cx="341312" cy="341174"/>
              </a:xfrm>
              <a:prstGeom prst="flowChartDelay">
                <a:avLst/>
              </a:prstGeom>
              <a:grpFill/>
              <a:ln w="6350" algn="ctr">
                <a:noFill/>
                <a:round/>
                <a:headEnd/>
                <a:tailEnd/>
              </a:ln>
            </p:spPr>
            <p:txBody>
              <a:bodyPr vert="eaVert"/>
              <a:lstStyle/>
              <a:p>
                <a:pPr algn="r">
                  <a:defRPr/>
                </a:pPr>
                <a:endParaRPr lang="de-CH" sz="2000">
                  <a:latin typeface="DINOT-Regular" pitchFamily="50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154" name="Flussdiagramm: Verbindungsstelle 21"/>
              <p:cNvSpPr>
                <a:spLocks noChangeArrowheads="1"/>
              </p:cNvSpPr>
              <p:nvPr/>
            </p:nvSpPr>
            <p:spPr bwMode="auto">
              <a:xfrm>
                <a:off x="7843328" y="1662344"/>
                <a:ext cx="220572" cy="231775"/>
              </a:xfrm>
              <a:prstGeom prst="flowChartConnector">
                <a:avLst/>
              </a:prstGeom>
              <a:grpFill/>
              <a:ln w="6350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r">
                  <a:defRPr/>
                </a:pPr>
                <a:endParaRPr lang="de-CH" sz="2000">
                  <a:latin typeface="DINOT-Regular" pitchFamily="50" charset="0"/>
                  <a:ea typeface="ＭＳ Ｐゴシック" charset="-128"/>
                  <a:cs typeface="+mn-cs"/>
                </a:endParaRPr>
              </a:p>
            </p:txBody>
          </p:sp>
        </p:grpSp>
        <p:grpSp>
          <p:nvGrpSpPr>
            <p:cNvPr id="146" name="Gruppieren 311"/>
            <p:cNvGrpSpPr>
              <a:grpSpLocks/>
            </p:cNvGrpSpPr>
            <p:nvPr/>
          </p:nvGrpSpPr>
          <p:grpSpPr bwMode="auto">
            <a:xfrm>
              <a:off x="8198783" y="1662344"/>
              <a:ext cx="341173" cy="593726"/>
              <a:chOff x="8198783" y="1662344"/>
              <a:chExt cx="341173" cy="593726"/>
            </a:xfrm>
            <a:grpFill/>
          </p:grpSpPr>
          <p:sp>
            <p:nvSpPr>
              <p:cNvPr id="147" name="Flussdiagramm: Verzögerung 20"/>
              <p:cNvSpPr>
                <a:spLocks noChangeArrowheads="1"/>
              </p:cNvSpPr>
              <p:nvPr/>
            </p:nvSpPr>
            <p:spPr bwMode="auto">
              <a:xfrm rot="16200000">
                <a:off x="8197919" y="1914033"/>
                <a:ext cx="342901" cy="341173"/>
              </a:xfrm>
              <a:prstGeom prst="flowChartDelay">
                <a:avLst/>
              </a:prstGeom>
              <a:grpFill/>
              <a:ln w="6350" algn="ctr">
                <a:noFill/>
                <a:round/>
                <a:headEnd/>
                <a:tailEnd/>
              </a:ln>
            </p:spPr>
            <p:txBody>
              <a:bodyPr vert="eaVert"/>
              <a:lstStyle/>
              <a:p>
                <a:pPr algn="r">
                  <a:defRPr/>
                </a:pPr>
                <a:endParaRPr lang="de-CH" sz="2000">
                  <a:latin typeface="DINOT-Regular" pitchFamily="50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148" name="Flussdiagramm: Verbindungsstelle 21"/>
              <p:cNvSpPr>
                <a:spLocks noChangeArrowheads="1"/>
              </p:cNvSpPr>
              <p:nvPr/>
            </p:nvSpPr>
            <p:spPr bwMode="auto">
              <a:xfrm>
                <a:off x="8259083" y="1662344"/>
                <a:ext cx="220572" cy="231775"/>
              </a:xfrm>
              <a:prstGeom prst="flowChartConnector">
                <a:avLst/>
              </a:prstGeom>
              <a:grpFill/>
              <a:ln w="6350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r">
                  <a:defRPr/>
                </a:pPr>
                <a:endParaRPr lang="de-CH" sz="2000">
                  <a:latin typeface="DINOT-Regular" pitchFamily="50" charset="0"/>
                  <a:ea typeface="ＭＳ Ｐゴシック" charset="-128"/>
                  <a:cs typeface="+mn-cs"/>
                </a:endParaRPr>
              </a:p>
            </p:txBody>
          </p:sp>
        </p:grpSp>
      </p:grpSp>
      <p:grpSp>
        <p:nvGrpSpPr>
          <p:cNvPr id="155" name="Gruppieren 309"/>
          <p:cNvGrpSpPr>
            <a:grpSpLocks/>
          </p:cNvGrpSpPr>
          <p:nvPr userDrawn="1"/>
        </p:nvGrpSpPr>
        <p:grpSpPr bwMode="auto">
          <a:xfrm>
            <a:off x="5154613" y="3962400"/>
            <a:ext cx="1098550" cy="931863"/>
            <a:chOff x="5230018" y="1325794"/>
            <a:chExt cx="1099345" cy="931863"/>
          </a:xfrm>
          <a:solidFill>
            <a:srgbClr val="666666"/>
          </a:solidFill>
        </p:grpSpPr>
        <p:sp>
          <p:nvSpPr>
            <p:cNvPr id="156" name="Flussdiagramm: Verzögerung 20"/>
            <p:cNvSpPr>
              <a:spLocks noChangeArrowheads="1"/>
            </p:cNvSpPr>
            <p:nvPr/>
          </p:nvSpPr>
          <p:spPr bwMode="auto">
            <a:xfrm rot="16200000">
              <a:off x="5851352" y="1779646"/>
              <a:ext cx="477838" cy="478184"/>
            </a:xfrm>
            <a:prstGeom prst="flowChartDelay">
              <a:avLst/>
            </a:prstGeom>
            <a:grpFill/>
            <a:ln w="6350" algn="ctr">
              <a:noFill/>
              <a:round/>
              <a:headEnd/>
              <a:tailEnd/>
            </a:ln>
          </p:spPr>
          <p:txBody>
            <a:bodyPr vert="eaVert"/>
            <a:lstStyle/>
            <a:p>
              <a:pPr algn="r">
                <a:defRPr/>
              </a:pPr>
              <a:endParaRPr lang="de-CH" sz="2000">
                <a:latin typeface="DINOT-Regular" pitchFamily="50" charset="0"/>
                <a:ea typeface="ＭＳ Ｐゴシック" charset="-128"/>
                <a:cs typeface="+mn-cs"/>
              </a:endParaRPr>
            </a:p>
          </p:txBody>
        </p:sp>
        <p:sp>
          <p:nvSpPr>
            <p:cNvPr id="157" name="Flussdiagramm: Verbindungsstelle 21"/>
            <p:cNvSpPr>
              <a:spLocks noChangeArrowheads="1"/>
            </p:cNvSpPr>
            <p:nvPr/>
          </p:nvSpPr>
          <p:spPr bwMode="auto">
            <a:xfrm>
              <a:off x="5936966" y="1428982"/>
              <a:ext cx="306610" cy="322262"/>
            </a:xfrm>
            <a:prstGeom prst="flowChartConnector">
              <a:avLst/>
            </a:prstGeom>
            <a:grpFill/>
            <a:ln w="6350" algn="ctr">
              <a:noFill/>
              <a:round/>
              <a:headEnd/>
              <a:tailEnd/>
            </a:ln>
          </p:spPr>
          <p:txBody>
            <a:bodyPr/>
            <a:lstStyle/>
            <a:p>
              <a:pPr algn="r">
                <a:defRPr/>
              </a:pPr>
              <a:endParaRPr lang="de-CH" sz="2000">
                <a:latin typeface="DINOT-Regular" pitchFamily="50" charset="0"/>
                <a:ea typeface="ＭＳ Ｐゴシック" charset="-128"/>
                <a:cs typeface="+mn-cs"/>
              </a:endParaRPr>
            </a:p>
          </p:txBody>
        </p:sp>
        <p:sp>
          <p:nvSpPr>
            <p:cNvPr id="158" name="Flussdiagramm: Verzögerung 27"/>
            <p:cNvSpPr>
              <a:spLocks noChangeArrowheads="1"/>
            </p:cNvSpPr>
            <p:nvPr/>
          </p:nvSpPr>
          <p:spPr bwMode="auto">
            <a:xfrm rot="16200000">
              <a:off x="5229419" y="1718506"/>
              <a:ext cx="539750" cy="538551"/>
            </a:xfrm>
            <a:prstGeom prst="flowChartDelay">
              <a:avLst/>
            </a:prstGeom>
            <a:grpFill/>
            <a:ln w="6350" algn="ctr">
              <a:noFill/>
              <a:round/>
              <a:headEnd/>
              <a:tailEnd/>
            </a:ln>
          </p:spPr>
          <p:txBody>
            <a:bodyPr vert="eaVert"/>
            <a:lstStyle/>
            <a:p>
              <a:pPr algn="r">
                <a:defRPr/>
              </a:pPr>
              <a:endParaRPr lang="de-CH" sz="2000">
                <a:latin typeface="DINOT-Regular" pitchFamily="50" charset="0"/>
                <a:ea typeface="ＭＳ Ｐゴシック" charset="-128"/>
                <a:cs typeface="+mn-cs"/>
              </a:endParaRPr>
            </a:p>
          </p:txBody>
        </p:sp>
        <p:sp>
          <p:nvSpPr>
            <p:cNvPr id="159" name="Flussdiagramm: Verbindungsstelle 28"/>
            <p:cNvSpPr>
              <a:spLocks noChangeArrowheads="1"/>
            </p:cNvSpPr>
            <p:nvPr/>
          </p:nvSpPr>
          <p:spPr bwMode="auto">
            <a:xfrm>
              <a:off x="5323748" y="1325794"/>
              <a:ext cx="346325" cy="363538"/>
            </a:xfrm>
            <a:prstGeom prst="flowChartConnector">
              <a:avLst/>
            </a:prstGeom>
            <a:grpFill/>
            <a:ln w="6350" algn="ctr">
              <a:noFill/>
              <a:round/>
              <a:headEnd/>
              <a:tailEnd/>
            </a:ln>
          </p:spPr>
          <p:txBody>
            <a:bodyPr/>
            <a:lstStyle/>
            <a:p>
              <a:pPr algn="r">
                <a:defRPr/>
              </a:pPr>
              <a:endParaRPr lang="de-CH" sz="2000">
                <a:latin typeface="DINOT-Regular" pitchFamily="50" charset="0"/>
                <a:ea typeface="ＭＳ Ｐゴシック" charset="-128"/>
                <a:cs typeface="+mn-cs"/>
              </a:endParaRPr>
            </a:p>
          </p:txBody>
        </p:sp>
      </p:grpSp>
      <p:grpSp>
        <p:nvGrpSpPr>
          <p:cNvPr id="160" name="Gruppieren 308"/>
          <p:cNvGrpSpPr>
            <a:grpSpLocks/>
          </p:cNvGrpSpPr>
          <p:nvPr userDrawn="1"/>
        </p:nvGrpSpPr>
        <p:grpSpPr bwMode="auto">
          <a:xfrm>
            <a:off x="4268788" y="3962400"/>
            <a:ext cx="538162" cy="931863"/>
            <a:chOff x="4344193" y="1325794"/>
            <a:chExt cx="538163" cy="931070"/>
          </a:xfrm>
          <a:solidFill>
            <a:srgbClr val="666666"/>
          </a:solidFill>
        </p:grpSpPr>
        <p:sp>
          <p:nvSpPr>
            <p:cNvPr id="161" name="Flussdiagramm: Verzögerung 27"/>
            <p:cNvSpPr>
              <a:spLocks noChangeArrowheads="1"/>
            </p:cNvSpPr>
            <p:nvPr/>
          </p:nvSpPr>
          <p:spPr bwMode="auto">
            <a:xfrm rot="16200000">
              <a:off x="4343629" y="1718137"/>
              <a:ext cx="539291" cy="538163"/>
            </a:xfrm>
            <a:prstGeom prst="flowChartDelay">
              <a:avLst/>
            </a:prstGeom>
            <a:grpFill/>
            <a:ln w="6350" algn="ctr">
              <a:noFill/>
              <a:round/>
              <a:headEnd/>
              <a:tailEnd/>
            </a:ln>
          </p:spPr>
          <p:txBody>
            <a:bodyPr vert="eaVert"/>
            <a:lstStyle/>
            <a:p>
              <a:pPr algn="r">
                <a:defRPr/>
              </a:pPr>
              <a:endParaRPr lang="de-CH" sz="2000">
                <a:latin typeface="DINOT-Regular" pitchFamily="50" charset="0"/>
                <a:ea typeface="ＭＳ Ｐゴシック" charset="-128"/>
                <a:cs typeface="+mn-cs"/>
              </a:endParaRPr>
            </a:p>
          </p:txBody>
        </p:sp>
        <p:sp>
          <p:nvSpPr>
            <p:cNvPr id="162" name="Flussdiagramm: Verbindungsstelle 28"/>
            <p:cNvSpPr>
              <a:spLocks noChangeArrowheads="1"/>
            </p:cNvSpPr>
            <p:nvPr/>
          </p:nvSpPr>
          <p:spPr bwMode="auto">
            <a:xfrm>
              <a:off x="4439443" y="1325794"/>
              <a:ext cx="346076" cy="363229"/>
            </a:xfrm>
            <a:prstGeom prst="flowChartConnector">
              <a:avLst/>
            </a:prstGeom>
            <a:grpFill/>
            <a:ln w="6350" algn="ctr">
              <a:noFill/>
              <a:round/>
              <a:headEnd/>
              <a:tailEnd/>
            </a:ln>
          </p:spPr>
          <p:txBody>
            <a:bodyPr/>
            <a:lstStyle/>
            <a:p>
              <a:pPr algn="r">
                <a:defRPr/>
              </a:pPr>
              <a:endParaRPr lang="de-CH" sz="2000">
                <a:latin typeface="DINOT-Regular" pitchFamily="50" charset="0"/>
                <a:ea typeface="ＭＳ Ｐゴシック" charset="-128"/>
                <a:cs typeface="+mn-cs"/>
              </a:endParaRPr>
            </a:p>
          </p:txBody>
        </p:sp>
      </p:grpSp>
      <p:grpSp>
        <p:nvGrpSpPr>
          <p:cNvPr id="163" name="Gruppieren 305"/>
          <p:cNvGrpSpPr>
            <a:grpSpLocks/>
          </p:cNvGrpSpPr>
          <p:nvPr userDrawn="1"/>
        </p:nvGrpSpPr>
        <p:grpSpPr bwMode="auto">
          <a:xfrm>
            <a:off x="457200" y="3771900"/>
            <a:ext cx="695325" cy="1143000"/>
            <a:chOff x="533400" y="1135294"/>
            <a:chExt cx="695325" cy="1143000"/>
          </a:xfrm>
          <a:solidFill>
            <a:srgbClr val="666666"/>
          </a:solidFill>
        </p:grpSpPr>
        <p:sp>
          <p:nvSpPr>
            <p:cNvPr id="164" name="Flussdiagramm: Prozess 116"/>
            <p:cNvSpPr>
              <a:spLocks noChangeArrowheads="1"/>
            </p:cNvSpPr>
            <p:nvPr/>
          </p:nvSpPr>
          <p:spPr bwMode="auto">
            <a:xfrm>
              <a:off x="533400" y="1135294"/>
              <a:ext cx="695325" cy="1143000"/>
            </a:xfrm>
            <a:prstGeom prst="flowChartProcess">
              <a:avLst/>
            </a:prstGeom>
            <a:grpFill/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r">
                <a:defRPr/>
              </a:pPr>
              <a:endParaRPr lang="de-CH" sz="2000">
                <a:solidFill>
                  <a:srgbClr val="C0C0C0"/>
                </a:solidFill>
                <a:latin typeface="DINOT-Regular" pitchFamily="50" charset="0"/>
                <a:ea typeface="ＭＳ Ｐゴシック" charset="-128"/>
                <a:cs typeface="+mn-cs"/>
              </a:endParaRPr>
            </a:p>
          </p:txBody>
        </p:sp>
        <p:grpSp>
          <p:nvGrpSpPr>
            <p:cNvPr id="165" name="Gruppieren 274"/>
            <p:cNvGrpSpPr>
              <a:grpSpLocks/>
            </p:cNvGrpSpPr>
            <p:nvPr/>
          </p:nvGrpSpPr>
          <p:grpSpPr bwMode="auto">
            <a:xfrm>
              <a:off x="655638" y="1273407"/>
              <a:ext cx="442912" cy="900112"/>
              <a:chOff x="655638" y="1662113"/>
              <a:chExt cx="442912" cy="900112"/>
            </a:xfrm>
            <a:grpFill/>
          </p:grpSpPr>
          <p:sp>
            <p:nvSpPr>
              <p:cNvPr id="166" name="Rechteck 117"/>
              <p:cNvSpPr>
                <a:spLocks noChangeArrowheads="1"/>
              </p:cNvSpPr>
              <p:nvPr/>
            </p:nvSpPr>
            <p:spPr bwMode="auto">
              <a:xfrm>
                <a:off x="655638" y="1662113"/>
                <a:ext cx="163512" cy="157162"/>
              </a:xfrm>
              <a:prstGeom prst="rect">
                <a:avLst/>
              </a:prstGeom>
              <a:grpFill/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r">
                  <a:defRPr/>
                </a:pPr>
                <a:endParaRPr lang="de-CH" sz="2000">
                  <a:solidFill>
                    <a:srgbClr val="C0C0C0"/>
                  </a:solidFill>
                  <a:latin typeface="DINOT-Regular" pitchFamily="50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167" name="Rechteck 118"/>
              <p:cNvSpPr>
                <a:spLocks noChangeArrowheads="1"/>
              </p:cNvSpPr>
              <p:nvPr/>
            </p:nvSpPr>
            <p:spPr bwMode="auto">
              <a:xfrm>
                <a:off x="655638" y="1909763"/>
                <a:ext cx="163512" cy="157162"/>
              </a:xfrm>
              <a:prstGeom prst="rect">
                <a:avLst/>
              </a:prstGeom>
              <a:grpFill/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r">
                  <a:defRPr/>
                </a:pPr>
                <a:endParaRPr lang="de-CH" sz="2000">
                  <a:solidFill>
                    <a:srgbClr val="C0C0C0"/>
                  </a:solidFill>
                  <a:latin typeface="DINOT-Regular" pitchFamily="50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168" name="Rechteck 119"/>
              <p:cNvSpPr>
                <a:spLocks noChangeArrowheads="1"/>
              </p:cNvSpPr>
              <p:nvPr/>
            </p:nvSpPr>
            <p:spPr bwMode="auto">
              <a:xfrm>
                <a:off x="655638" y="2157413"/>
                <a:ext cx="163512" cy="157162"/>
              </a:xfrm>
              <a:prstGeom prst="rect">
                <a:avLst/>
              </a:prstGeom>
              <a:grpFill/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r">
                  <a:defRPr/>
                </a:pPr>
                <a:endParaRPr lang="de-CH" sz="2000">
                  <a:solidFill>
                    <a:srgbClr val="C0C0C0"/>
                  </a:solidFill>
                  <a:latin typeface="DINOT-Regular" pitchFamily="50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169" name="Rechteck 120"/>
              <p:cNvSpPr>
                <a:spLocks noChangeArrowheads="1"/>
              </p:cNvSpPr>
              <p:nvPr/>
            </p:nvSpPr>
            <p:spPr bwMode="auto">
              <a:xfrm>
                <a:off x="655638" y="2405063"/>
                <a:ext cx="163512" cy="157162"/>
              </a:xfrm>
              <a:prstGeom prst="rect">
                <a:avLst/>
              </a:prstGeom>
              <a:grpFill/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r">
                  <a:defRPr/>
                </a:pPr>
                <a:endParaRPr lang="de-CH" sz="2000">
                  <a:solidFill>
                    <a:srgbClr val="C0C0C0"/>
                  </a:solidFill>
                  <a:latin typeface="DINOT-Regular" pitchFamily="50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170" name="Rechteck 117"/>
              <p:cNvSpPr>
                <a:spLocks noChangeArrowheads="1"/>
              </p:cNvSpPr>
              <p:nvPr/>
            </p:nvSpPr>
            <p:spPr bwMode="auto">
              <a:xfrm>
                <a:off x="935038" y="1662113"/>
                <a:ext cx="163512" cy="157162"/>
              </a:xfrm>
              <a:prstGeom prst="rect">
                <a:avLst/>
              </a:prstGeom>
              <a:grpFill/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r">
                  <a:defRPr/>
                </a:pPr>
                <a:endParaRPr lang="de-CH" sz="2000">
                  <a:solidFill>
                    <a:srgbClr val="C0C0C0"/>
                  </a:solidFill>
                  <a:latin typeface="DINOT-Regular" pitchFamily="50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171" name="Rechteck 118"/>
              <p:cNvSpPr>
                <a:spLocks noChangeArrowheads="1"/>
              </p:cNvSpPr>
              <p:nvPr/>
            </p:nvSpPr>
            <p:spPr bwMode="auto">
              <a:xfrm>
                <a:off x="935038" y="1909763"/>
                <a:ext cx="163512" cy="157162"/>
              </a:xfrm>
              <a:prstGeom prst="rect">
                <a:avLst/>
              </a:prstGeom>
              <a:grpFill/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r">
                  <a:defRPr/>
                </a:pPr>
                <a:endParaRPr lang="de-CH" sz="2000">
                  <a:solidFill>
                    <a:srgbClr val="C0C0C0"/>
                  </a:solidFill>
                  <a:latin typeface="DINOT-Regular" pitchFamily="50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172" name="Rechteck 119"/>
              <p:cNvSpPr>
                <a:spLocks noChangeArrowheads="1"/>
              </p:cNvSpPr>
              <p:nvPr/>
            </p:nvSpPr>
            <p:spPr bwMode="auto">
              <a:xfrm>
                <a:off x="935038" y="2157413"/>
                <a:ext cx="163512" cy="157162"/>
              </a:xfrm>
              <a:prstGeom prst="rect">
                <a:avLst/>
              </a:prstGeom>
              <a:grpFill/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r">
                  <a:defRPr/>
                </a:pPr>
                <a:endParaRPr lang="de-CH" sz="2000">
                  <a:solidFill>
                    <a:srgbClr val="C0C0C0"/>
                  </a:solidFill>
                  <a:latin typeface="DINOT-Regular" pitchFamily="50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173" name="Rechteck 120"/>
              <p:cNvSpPr>
                <a:spLocks noChangeArrowheads="1"/>
              </p:cNvSpPr>
              <p:nvPr/>
            </p:nvSpPr>
            <p:spPr bwMode="auto">
              <a:xfrm>
                <a:off x="935038" y="2405063"/>
                <a:ext cx="163512" cy="157162"/>
              </a:xfrm>
              <a:prstGeom prst="rect">
                <a:avLst/>
              </a:prstGeom>
              <a:grpFill/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r">
                  <a:defRPr/>
                </a:pPr>
                <a:endParaRPr lang="de-CH" sz="2000">
                  <a:solidFill>
                    <a:srgbClr val="C0C0C0"/>
                  </a:solidFill>
                  <a:latin typeface="DINOT-Regular" pitchFamily="50" charset="0"/>
                  <a:ea typeface="ＭＳ Ｐゴシック" charset="-128"/>
                  <a:cs typeface="+mn-cs"/>
                </a:endParaRPr>
              </a:p>
            </p:txBody>
          </p:sp>
        </p:grpSp>
      </p:grpSp>
      <p:grpSp>
        <p:nvGrpSpPr>
          <p:cNvPr id="174" name="Gruppieren 306"/>
          <p:cNvGrpSpPr>
            <a:grpSpLocks/>
          </p:cNvGrpSpPr>
          <p:nvPr userDrawn="1"/>
        </p:nvGrpSpPr>
        <p:grpSpPr bwMode="auto">
          <a:xfrm>
            <a:off x="1447800" y="3940175"/>
            <a:ext cx="1143000" cy="974725"/>
            <a:chOff x="1524000" y="1303569"/>
            <a:chExt cx="1143000" cy="974725"/>
          </a:xfrm>
          <a:solidFill>
            <a:srgbClr val="666666"/>
          </a:solidFill>
        </p:grpSpPr>
        <p:sp>
          <p:nvSpPr>
            <p:cNvPr id="175" name="Rectangle 33"/>
            <p:cNvSpPr>
              <a:spLocks noChangeArrowheads="1"/>
            </p:cNvSpPr>
            <p:nvPr/>
          </p:nvSpPr>
          <p:spPr bwMode="auto">
            <a:xfrm>
              <a:off x="1527175" y="1776644"/>
              <a:ext cx="1136650" cy="5016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>
                <a:ea typeface="ＭＳ Ｐゴシック" charset="-128"/>
                <a:cs typeface="+mn-cs"/>
              </a:endParaRPr>
            </a:p>
          </p:txBody>
        </p:sp>
        <p:sp>
          <p:nvSpPr>
            <p:cNvPr id="176" name="Rectangle 34"/>
            <p:cNvSpPr>
              <a:spLocks noChangeArrowheads="1"/>
            </p:cNvSpPr>
            <p:nvPr/>
          </p:nvSpPr>
          <p:spPr bwMode="auto">
            <a:xfrm>
              <a:off x="2470150" y="1303569"/>
              <a:ext cx="196850" cy="9747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>
                <a:ea typeface="ＭＳ Ｐゴシック" charset="-128"/>
                <a:cs typeface="+mn-cs"/>
              </a:endParaRPr>
            </a:p>
          </p:txBody>
        </p:sp>
        <p:sp>
          <p:nvSpPr>
            <p:cNvPr id="177" name="AutoShape 35"/>
            <p:cNvSpPr>
              <a:spLocks noChangeArrowheads="1"/>
            </p:cNvSpPr>
            <p:nvPr/>
          </p:nvSpPr>
          <p:spPr bwMode="auto">
            <a:xfrm>
              <a:off x="1524000" y="1621069"/>
              <a:ext cx="317500" cy="317500"/>
            </a:xfrm>
            <a:prstGeom prst="diamond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>
                <a:ea typeface="ＭＳ Ｐゴシック" charset="-128"/>
                <a:cs typeface="+mn-cs"/>
              </a:endParaRPr>
            </a:p>
          </p:txBody>
        </p:sp>
        <p:sp>
          <p:nvSpPr>
            <p:cNvPr id="178" name="AutoShape 36"/>
            <p:cNvSpPr>
              <a:spLocks noChangeArrowheads="1"/>
            </p:cNvSpPr>
            <p:nvPr/>
          </p:nvSpPr>
          <p:spPr bwMode="auto">
            <a:xfrm>
              <a:off x="1838325" y="1621069"/>
              <a:ext cx="317500" cy="317500"/>
            </a:xfrm>
            <a:prstGeom prst="diamond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>
                <a:ea typeface="ＭＳ Ｐゴシック" charset="-128"/>
                <a:cs typeface="+mn-cs"/>
              </a:endParaRPr>
            </a:p>
          </p:txBody>
        </p:sp>
        <p:sp>
          <p:nvSpPr>
            <p:cNvPr id="179" name="AutoShape 37"/>
            <p:cNvSpPr>
              <a:spLocks noChangeArrowheads="1"/>
            </p:cNvSpPr>
            <p:nvPr/>
          </p:nvSpPr>
          <p:spPr bwMode="auto">
            <a:xfrm>
              <a:off x="2152650" y="1621069"/>
              <a:ext cx="317500" cy="317500"/>
            </a:xfrm>
            <a:prstGeom prst="diamond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>
                <a:ea typeface="ＭＳ Ｐゴシック" charset="-128"/>
                <a:cs typeface="+mn-cs"/>
              </a:endParaRPr>
            </a:p>
          </p:txBody>
        </p:sp>
        <p:sp>
          <p:nvSpPr>
            <p:cNvPr id="180" name="Rechteck 175"/>
            <p:cNvSpPr>
              <a:spLocks noChangeArrowheads="1"/>
            </p:cNvSpPr>
            <p:nvPr/>
          </p:nvSpPr>
          <p:spPr bwMode="auto">
            <a:xfrm>
              <a:off x="1625600" y="1968732"/>
              <a:ext cx="131763" cy="203200"/>
            </a:xfrm>
            <a:prstGeom prst="rect">
              <a:avLst/>
            </a:prstGeom>
            <a:grpFill/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r">
                <a:defRPr/>
              </a:pPr>
              <a:endParaRPr lang="de-CH" sz="2000">
                <a:latin typeface="DINOT-Regular" pitchFamily="50" charset="0"/>
                <a:ea typeface="ＭＳ Ｐゴシック" charset="-128"/>
                <a:cs typeface="+mn-cs"/>
              </a:endParaRPr>
            </a:p>
          </p:txBody>
        </p:sp>
        <p:sp>
          <p:nvSpPr>
            <p:cNvPr id="181" name="Rechteck 175"/>
            <p:cNvSpPr>
              <a:spLocks noChangeArrowheads="1"/>
            </p:cNvSpPr>
            <p:nvPr/>
          </p:nvSpPr>
          <p:spPr bwMode="auto">
            <a:xfrm>
              <a:off x="2139950" y="1968732"/>
              <a:ext cx="131763" cy="203200"/>
            </a:xfrm>
            <a:prstGeom prst="rect">
              <a:avLst/>
            </a:prstGeom>
            <a:grpFill/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r">
                <a:defRPr/>
              </a:pPr>
              <a:endParaRPr lang="de-CH" sz="2000">
                <a:latin typeface="DINOT-Regular" pitchFamily="50" charset="0"/>
                <a:ea typeface="ＭＳ Ｐゴシック" charset="-128"/>
                <a:cs typeface="+mn-cs"/>
              </a:endParaRPr>
            </a:p>
          </p:txBody>
        </p:sp>
        <p:sp>
          <p:nvSpPr>
            <p:cNvPr id="182" name="Rechteck 175"/>
            <p:cNvSpPr>
              <a:spLocks noChangeArrowheads="1"/>
            </p:cNvSpPr>
            <p:nvPr/>
          </p:nvSpPr>
          <p:spPr bwMode="auto">
            <a:xfrm>
              <a:off x="2406650" y="1968732"/>
              <a:ext cx="131763" cy="203200"/>
            </a:xfrm>
            <a:prstGeom prst="rect">
              <a:avLst/>
            </a:prstGeom>
            <a:grpFill/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r">
                <a:defRPr/>
              </a:pPr>
              <a:endParaRPr lang="de-CH" sz="2000">
                <a:latin typeface="DINOT-Regular" pitchFamily="50" charset="0"/>
                <a:ea typeface="ＭＳ Ｐゴシック" charset="-128"/>
                <a:cs typeface="+mn-cs"/>
              </a:endParaRPr>
            </a:p>
          </p:txBody>
        </p:sp>
      </p:grpSp>
      <p:grpSp>
        <p:nvGrpSpPr>
          <p:cNvPr id="183" name="Gruppieren 307"/>
          <p:cNvGrpSpPr>
            <a:grpSpLocks/>
          </p:cNvGrpSpPr>
          <p:nvPr userDrawn="1"/>
        </p:nvGrpSpPr>
        <p:grpSpPr bwMode="auto">
          <a:xfrm>
            <a:off x="2922588" y="4298950"/>
            <a:ext cx="658812" cy="620713"/>
            <a:chOff x="2998788" y="1662344"/>
            <a:chExt cx="658812" cy="619652"/>
          </a:xfrm>
          <a:solidFill>
            <a:srgbClr val="666666"/>
          </a:solidFill>
        </p:grpSpPr>
        <p:sp>
          <p:nvSpPr>
            <p:cNvPr id="184" name="Rectangle 42"/>
            <p:cNvSpPr>
              <a:spLocks noChangeArrowheads="1"/>
            </p:cNvSpPr>
            <p:nvPr/>
          </p:nvSpPr>
          <p:spPr bwMode="auto">
            <a:xfrm>
              <a:off x="3059113" y="1896892"/>
              <a:ext cx="539750" cy="38193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>
                <a:ea typeface="ＭＳ Ｐゴシック" charset="-128"/>
                <a:cs typeface="+mn-cs"/>
              </a:endParaRPr>
            </a:p>
          </p:txBody>
        </p:sp>
        <p:sp>
          <p:nvSpPr>
            <p:cNvPr id="185" name="AutoShape 43"/>
            <p:cNvSpPr>
              <a:spLocks noChangeArrowheads="1"/>
            </p:cNvSpPr>
            <p:nvPr/>
          </p:nvSpPr>
          <p:spPr bwMode="auto">
            <a:xfrm>
              <a:off x="2998788" y="1668683"/>
              <a:ext cx="658812" cy="228209"/>
            </a:xfrm>
            <a:prstGeom prst="triangle">
              <a:avLst>
                <a:gd name="adj" fmla="val 50000"/>
              </a:avLst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>
                <a:ea typeface="ＭＳ Ｐゴシック" charset="-128"/>
                <a:cs typeface="+mn-cs"/>
              </a:endParaRPr>
            </a:p>
          </p:txBody>
        </p:sp>
        <p:sp>
          <p:nvSpPr>
            <p:cNvPr id="186" name="Rectangle 44"/>
            <p:cNvSpPr>
              <a:spLocks noChangeArrowheads="1"/>
            </p:cNvSpPr>
            <p:nvPr/>
          </p:nvSpPr>
          <p:spPr bwMode="auto">
            <a:xfrm>
              <a:off x="3495675" y="1662344"/>
              <a:ext cx="71438" cy="2345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>
                <a:ea typeface="ＭＳ Ｐゴシック" charset="-128"/>
                <a:cs typeface="+mn-cs"/>
              </a:endParaRPr>
            </a:p>
          </p:txBody>
        </p:sp>
        <p:sp>
          <p:nvSpPr>
            <p:cNvPr id="187" name="Rechteck 46"/>
            <p:cNvSpPr>
              <a:spLocks noChangeArrowheads="1"/>
            </p:cNvSpPr>
            <p:nvPr/>
          </p:nvSpPr>
          <p:spPr bwMode="auto">
            <a:xfrm>
              <a:off x="3125788" y="2015752"/>
              <a:ext cx="150812" cy="266244"/>
            </a:xfrm>
            <a:prstGeom prst="rect">
              <a:avLst/>
            </a:prstGeom>
            <a:grpFill/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r">
                <a:defRPr/>
              </a:pPr>
              <a:endParaRPr lang="de-CH" sz="2000">
                <a:solidFill>
                  <a:schemeClr val="bg1"/>
                </a:solidFill>
                <a:latin typeface="DINOT-Regular" pitchFamily="50" charset="0"/>
                <a:ea typeface="ＭＳ Ｐゴシック" charset="-128"/>
                <a:cs typeface="+mn-cs"/>
              </a:endParaRPr>
            </a:p>
          </p:txBody>
        </p:sp>
        <p:sp>
          <p:nvSpPr>
            <p:cNvPr id="188" name="Rectangle 46"/>
            <p:cNvSpPr>
              <a:spLocks noChangeArrowheads="1"/>
            </p:cNvSpPr>
            <p:nvPr/>
          </p:nvSpPr>
          <p:spPr bwMode="auto">
            <a:xfrm>
              <a:off x="2998788" y="1893723"/>
              <a:ext cx="658812" cy="427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>
                <a:ea typeface="ＭＳ Ｐゴシック" charset="-128"/>
                <a:cs typeface="+mn-cs"/>
              </a:endParaRPr>
            </a:p>
          </p:txBody>
        </p:sp>
        <p:sp>
          <p:nvSpPr>
            <p:cNvPr id="189" name="Rechteck 45"/>
            <p:cNvSpPr>
              <a:spLocks noChangeArrowheads="1"/>
            </p:cNvSpPr>
            <p:nvPr/>
          </p:nvSpPr>
          <p:spPr bwMode="auto">
            <a:xfrm>
              <a:off x="3357563" y="2014167"/>
              <a:ext cx="182562" cy="98257"/>
            </a:xfrm>
            <a:prstGeom prst="rect">
              <a:avLst/>
            </a:prstGeom>
            <a:grpFill/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r">
                <a:defRPr/>
              </a:pPr>
              <a:endParaRPr lang="de-CH" sz="2000">
                <a:solidFill>
                  <a:schemeClr val="bg1"/>
                </a:solidFill>
                <a:latin typeface="DINOT-Regular" pitchFamily="50" charset="0"/>
                <a:ea typeface="ＭＳ Ｐゴシック" charset="-128"/>
                <a:cs typeface="+mn-cs"/>
              </a:endParaRPr>
            </a:p>
          </p:txBody>
        </p:sp>
      </p:grpSp>
      <p:sp>
        <p:nvSpPr>
          <p:cNvPr id="190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B6D62-1909-4D7B-AE0B-9610BD0325BA}" type="datetime1">
              <a:rPr lang="en-US"/>
              <a:pPr>
                <a:defRPr/>
              </a:pPr>
              <a:t>3/29/2013</a:t>
            </a:fld>
            <a:endParaRPr lang="de-DE"/>
          </a:p>
        </p:txBody>
      </p:sp>
      <p:sp>
        <p:nvSpPr>
          <p:cNvPr id="191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3085FA-506D-44B4-A6F8-E1F99660F1F2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0474511"/>
      </p:ext>
    </p:extLst>
  </p:cSld>
  <p:clrMapOvr>
    <a:masterClrMapping/>
  </p:clrMapOvr>
  <p:transition spd="slow" advClick="0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ste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336"/>
          <p:cNvGrpSpPr>
            <a:grpSpLocks/>
          </p:cNvGrpSpPr>
          <p:nvPr userDrawn="1"/>
        </p:nvGrpSpPr>
        <p:grpSpPr bwMode="auto">
          <a:xfrm>
            <a:off x="1627188" y="2268538"/>
            <a:ext cx="5688012" cy="1600200"/>
            <a:chOff x="553437" y="2400300"/>
            <a:chExt cx="5688013" cy="1600200"/>
          </a:xfrm>
        </p:grpSpPr>
        <p:sp>
          <p:nvSpPr>
            <p:cNvPr id="4" name="Line 100"/>
            <p:cNvSpPr>
              <a:spLocks noChangeShapeType="1"/>
            </p:cNvSpPr>
            <p:nvPr userDrawn="1"/>
          </p:nvSpPr>
          <p:spPr bwMode="auto">
            <a:xfrm>
              <a:off x="883637" y="2476500"/>
              <a:ext cx="5327651" cy="0"/>
            </a:xfrm>
            <a:prstGeom prst="line">
              <a:avLst/>
            </a:prstGeom>
            <a:noFill/>
            <a:ln w="3175">
              <a:solidFill>
                <a:srgbClr val="BCBD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Line 101"/>
            <p:cNvSpPr>
              <a:spLocks noChangeShapeType="1"/>
            </p:cNvSpPr>
            <p:nvPr userDrawn="1"/>
          </p:nvSpPr>
          <p:spPr bwMode="auto">
            <a:xfrm>
              <a:off x="883637" y="2857500"/>
              <a:ext cx="5327651" cy="0"/>
            </a:xfrm>
            <a:prstGeom prst="line">
              <a:avLst/>
            </a:prstGeom>
            <a:noFill/>
            <a:ln w="3175">
              <a:solidFill>
                <a:srgbClr val="BCBD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Line 102"/>
            <p:cNvSpPr>
              <a:spLocks noChangeShapeType="1"/>
            </p:cNvSpPr>
            <p:nvPr userDrawn="1"/>
          </p:nvSpPr>
          <p:spPr bwMode="auto">
            <a:xfrm>
              <a:off x="883637" y="3238500"/>
              <a:ext cx="5327651" cy="0"/>
            </a:xfrm>
            <a:prstGeom prst="line">
              <a:avLst/>
            </a:prstGeom>
            <a:noFill/>
            <a:ln w="3175">
              <a:solidFill>
                <a:srgbClr val="BCBD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103"/>
            <p:cNvSpPr>
              <a:spLocks noChangeShapeType="1"/>
            </p:cNvSpPr>
            <p:nvPr userDrawn="1"/>
          </p:nvSpPr>
          <p:spPr bwMode="auto">
            <a:xfrm>
              <a:off x="883637" y="3619500"/>
              <a:ext cx="5327651" cy="0"/>
            </a:xfrm>
            <a:prstGeom prst="line">
              <a:avLst/>
            </a:prstGeom>
            <a:noFill/>
            <a:ln w="3175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58"/>
            <p:cNvSpPr>
              <a:spLocks noChangeArrowheads="1"/>
            </p:cNvSpPr>
            <p:nvPr userDrawn="1"/>
          </p:nvSpPr>
          <p:spPr bwMode="auto">
            <a:xfrm>
              <a:off x="883637" y="3187700"/>
              <a:ext cx="381000" cy="4318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BCBDBF"/>
                </a:solidFill>
              </a:endParaRPr>
            </a:p>
          </p:txBody>
        </p:sp>
        <p:sp>
          <p:nvSpPr>
            <p:cNvPr id="9" name="Rectangle 60"/>
            <p:cNvSpPr>
              <a:spLocks noChangeArrowheads="1"/>
            </p:cNvSpPr>
            <p:nvPr userDrawn="1"/>
          </p:nvSpPr>
          <p:spPr bwMode="auto">
            <a:xfrm>
              <a:off x="1264637" y="3332162"/>
              <a:ext cx="381000" cy="287338"/>
            </a:xfrm>
            <a:prstGeom prst="rect">
              <a:avLst/>
            </a:prstGeom>
            <a:solidFill>
              <a:srgbClr val="3E9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BCBDBF"/>
                </a:solidFill>
              </a:endParaRPr>
            </a:p>
          </p:txBody>
        </p:sp>
        <p:sp>
          <p:nvSpPr>
            <p:cNvPr id="10" name="Rectangle 61"/>
            <p:cNvSpPr>
              <a:spLocks noChangeArrowheads="1"/>
            </p:cNvSpPr>
            <p:nvPr userDrawn="1"/>
          </p:nvSpPr>
          <p:spPr bwMode="auto">
            <a:xfrm>
              <a:off x="1645637" y="3440112"/>
              <a:ext cx="381000" cy="179388"/>
            </a:xfrm>
            <a:prstGeom prst="rect">
              <a:avLst/>
            </a:prstGeom>
            <a:solidFill>
              <a:srgbClr val="5830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BCBDBF"/>
                </a:solidFill>
              </a:endParaRPr>
            </a:p>
          </p:txBody>
        </p:sp>
        <p:sp>
          <p:nvSpPr>
            <p:cNvPr id="11" name="Rectangle 62"/>
            <p:cNvSpPr>
              <a:spLocks noChangeArrowheads="1"/>
            </p:cNvSpPr>
            <p:nvPr userDrawn="1"/>
          </p:nvSpPr>
          <p:spPr bwMode="auto">
            <a:xfrm>
              <a:off x="2026637" y="3295650"/>
              <a:ext cx="381000" cy="3238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BCBDBF"/>
                </a:solidFill>
              </a:endParaRPr>
            </a:p>
          </p:txBody>
        </p:sp>
        <p:sp>
          <p:nvSpPr>
            <p:cNvPr id="12" name="Rectangle 64"/>
            <p:cNvSpPr>
              <a:spLocks noChangeArrowheads="1"/>
            </p:cNvSpPr>
            <p:nvPr userDrawn="1"/>
          </p:nvSpPr>
          <p:spPr bwMode="auto">
            <a:xfrm>
              <a:off x="2788637" y="3043237"/>
              <a:ext cx="381000" cy="576263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BCBDBF"/>
                </a:solidFill>
              </a:endParaRPr>
            </a:p>
          </p:txBody>
        </p:sp>
        <p:sp>
          <p:nvSpPr>
            <p:cNvPr id="13" name="Rectangle 65"/>
            <p:cNvSpPr>
              <a:spLocks noChangeArrowheads="1"/>
            </p:cNvSpPr>
            <p:nvPr userDrawn="1"/>
          </p:nvSpPr>
          <p:spPr bwMode="auto">
            <a:xfrm>
              <a:off x="3169637" y="3187700"/>
              <a:ext cx="381000" cy="431800"/>
            </a:xfrm>
            <a:prstGeom prst="rect">
              <a:avLst/>
            </a:prstGeom>
            <a:solidFill>
              <a:srgbClr val="3E9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BCBDBF"/>
                </a:solidFill>
              </a:endParaRPr>
            </a:p>
          </p:txBody>
        </p:sp>
        <p:sp>
          <p:nvSpPr>
            <p:cNvPr id="14" name="Rectangle 66"/>
            <p:cNvSpPr>
              <a:spLocks noChangeArrowheads="1"/>
            </p:cNvSpPr>
            <p:nvPr userDrawn="1"/>
          </p:nvSpPr>
          <p:spPr bwMode="auto">
            <a:xfrm>
              <a:off x="3550638" y="3259137"/>
              <a:ext cx="381000" cy="360363"/>
            </a:xfrm>
            <a:prstGeom prst="rect">
              <a:avLst/>
            </a:prstGeom>
            <a:solidFill>
              <a:srgbClr val="5830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BCBDBF"/>
                </a:solidFill>
              </a:endParaRPr>
            </a:p>
          </p:txBody>
        </p:sp>
        <p:sp>
          <p:nvSpPr>
            <p:cNvPr id="15" name="Rectangle 67"/>
            <p:cNvSpPr>
              <a:spLocks noChangeArrowheads="1"/>
            </p:cNvSpPr>
            <p:nvPr userDrawn="1"/>
          </p:nvSpPr>
          <p:spPr bwMode="auto">
            <a:xfrm>
              <a:off x="3931638" y="3151187"/>
              <a:ext cx="381000" cy="468313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BCBDBF"/>
                </a:solidFill>
              </a:endParaRPr>
            </a:p>
          </p:txBody>
        </p:sp>
        <p:sp>
          <p:nvSpPr>
            <p:cNvPr id="16" name="Rectangle 69"/>
            <p:cNvSpPr>
              <a:spLocks noChangeArrowheads="1"/>
            </p:cNvSpPr>
            <p:nvPr userDrawn="1"/>
          </p:nvSpPr>
          <p:spPr bwMode="auto">
            <a:xfrm>
              <a:off x="4693638" y="2935287"/>
              <a:ext cx="381000" cy="684213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BCBDBF"/>
                </a:solidFill>
              </a:endParaRPr>
            </a:p>
          </p:txBody>
        </p:sp>
        <p:sp>
          <p:nvSpPr>
            <p:cNvPr id="17" name="Rectangle 70"/>
            <p:cNvSpPr>
              <a:spLocks noChangeArrowheads="1"/>
            </p:cNvSpPr>
            <p:nvPr userDrawn="1"/>
          </p:nvSpPr>
          <p:spPr bwMode="auto">
            <a:xfrm>
              <a:off x="5074638" y="3008312"/>
              <a:ext cx="381000" cy="611188"/>
            </a:xfrm>
            <a:prstGeom prst="rect">
              <a:avLst/>
            </a:prstGeom>
            <a:solidFill>
              <a:srgbClr val="3E9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BCBDBF"/>
                </a:solidFill>
              </a:endParaRPr>
            </a:p>
          </p:txBody>
        </p:sp>
        <p:sp>
          <p:nvSpPr>
            <p:cNvPr id="18" name="Rectangle 71"/>
            <p:cNvSpPr>
              <a:spLocks noChangeArrowheads="1"/>
            </p:cNvSpPr>
            <p:nvPr userDrawn="1"/>
          </p:nvSpPr>
          <p:spPr bwMode="auto">
            <a:xfrm>
              <a:off x="5455638" y="3043237"/>
              <a:ext cx="381000" cy="576263"/>
            </a:xfrm>
            <a:prstGeom prst="rect">
              <a:avLst/>
            </a:prstGeom>
            <a:solidFill>
              <a:srgbClr val="5830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BCBDBF"/>
                </a:solidFill>
              </a:endParaRPr>
            </a:p>
          </p:txBody>
        </p:sp>
        <p:sp>
          <p:nvSpPr>
            <p:cNvPr id="19" name="Rectangle 72"/>
            <p:cNvSpPr>
              <a:spLocks noChangeArrowheads="1"/>
            </p:cNvSpPr>
            <p:nvPr userDrawn="1"/>
          </p:nvSpPr>
          <p:spPr bwMode="auto">
            <a:xfrm>
              <a:off x="5836638" y="3043237"/>
              <a:ext cx="381000" cy="576263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BCBDBF"/>
                </a:solidFill>
              </a:endParaRPr>
            </a:p>
          </p:txBody>
        </p:sp>
        <p:sp>
          <p:nvSpPr>
            <p:cNvPr id="20" name="Text Box 3"/>
            <p:cNvSpPr txBox="1">
              <a:spLocks noChangeArrowheads="1"/>
            </p:cNvSpPr>
            <p:nvPr userDrawn="1"/>
          </p:nvSpPr>
          <p:spPr bwMode="auto">
            <a:xfrm>
              <a:off x="696312" y="3702050"/>
              <a:ext cx="1901825" cy="298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defRPr/>
              </a:pPr>
              <a:r>
                <a:rPr lang="en-US" sz="1000" smtClean="0">
                  <a:solidFill>
                    <a:srgbClr val="BCBDBF"/>
                  </a:solidFill>
                  <a:latin typeface="Verdana" pitchFamily="34" charset="0"/>
                </a:rPr>
                <a:t>Nr. 1</a:t>
              </a:r>
            </a:p>
            <a:p>
              <a:pPr algn="ctr" eaLnBrk="1" hangingPunct="1">
                <a:defRPr/>
              </a:pPr>
              <a:r>
                <a:rPr lang="en-US" sz="1000" smtClean="0">
                  <a:solidFill>
                    <a:srgbClr val="BCBDBF"/>
                  </a:solidFill>
                  <a:latin typeface="Verdana" pitchFamily="34" charset="0"/>
                </a:rPr>
                <a:t>to 50</a:t>
              </a:r>
              <a:r>
                <a:rPr lang="en-US" altLang="ja-JP" sz="1000" smtClean="0">
                  <a:solidFill>
                    <a:srgbClr val="BCBDBF"/>
                  </a:solidFill>
                  <a:latin typeface="Verdana" pitchFamily="34" charset="0"/>
                  <a:ea typeface="ヒラギノ角ゴ Pro W3"/>
                  <a:cs typeface="ヒラギノ角ゴ Pro W3"/>
                </a:rPr>
                <a:t>´000</a:t>
              </a:r>
              <a:endParaRPr lang="en-US" sz="1000" smtClean="0">
                <a:solidFill>
                  <a:srgbClr val="BCBDBF"/>
                </a:solidFill>
                <a:latin typeface="Verdana" pitchFamily="34" charset="0"/>
              </a:endParaRPr>
            </a:p>
          </p:txBody>
        </p:sp>
        <p:sp>
          <p:nvSpPr>
            <p:cNvPr id="21" name="Text Box 3"/>
            <p:cNvSpPr txBox="1">
              <a:spLocks noChangeArrowheads="1"/>
            </p:cNvSpPr>
            <p:nvPr userDrawn="1"/>
          </p:nvSpPr>
          <p:spPr bwMode="auto">
            <a:xfrm>
              <a:off x="2801337" y="3702050"/>
              <a:ext cx="1522412" cy="298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defRPr/>
              </a:pPr>
              <a:r>
                <a:rPr lang="en-US" sz="1000" smtClean="0">
                  <a:solidFill>
                    <a:srgbClr val="BCBDBF"/>
                  </a:solidFill>
                  <a:latin typeface="Verdana" pitchFamily="34" charset="0"/>
                </a:rPr>
                <a:t>Nr. 2</a:t>
              </a:r>
            </a:p>
            <a:p>
              <a:pPr algn="ctr" eaLnBrk="1" hangingPunct="1">
                <a:defRPr/>
              </a:pPr>
              <a:r>
                <a:rPr lang="en-US" sz="1000" smtClean="0">
                  <a:solidFill>
                    <a:srgbClr val="BCBDBF"/>
                  </a:solidFill>
                  <a:latin typeface="Verdana" pitchFamily="34" charset="0"/>
                </a:rPr>
                <a:t>to 100</a:t>
              </a:r>
              <a:r>
                <a:rPr lang="en-US" altLang="ja-JP" sz="1000" smtClean="0">
                  <a:solidFill>
                    <a:srgbClr val="BCBDBF"/>
                  </a:solidFill>
                  <a:latin typeface="Verdana" pitchFamily="34" charset="0"/>
                  <a:ea typeface="ヒラギノ角ゴ Pro W3"/>
                  <a:cs typeface="ヒラギノ角ゴ Pro W3"/>
                </a:rPr>
                <a:t>´000</a:t>
              </a:r>
              <a:endParaRPr lang="en-US" sz="1000" smtClean="0">
                <a:solidFill>
                  <a:srgbClr val="BCBDBF"/>
                </a:solidFill>
                <a:latin typeface="Verdana" pitchFamily="34" charset="0"/>
                <a:ea typeface="ヒラギノ角ゴ Pro W3"/>
                <a:cs typeface="ヒラギノ角ゴ Pro W3"/>
              </a:endParaRPr>
            </a:p>
          </p:txBody>
        </p:sp>
        <p:sp>
          <p:nvSpPr>
            <p:cNvPr id="22" name="Text Box 3"/>
            <p:cNvSpPr txBox="1">
              <a:spLocks noChangeArrowheads="1"/>
            </p:cNvSpPr>
            <p:nvPr userDrawn="1"/>
          </p:nvSpPr>
          <p:spPr bwMode="auto">
            <a:xfrm>
              <a:off x="4719038" y="3702050"/>
              <a:ext cx="1522412" cy="298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defRPr/>
              </a:pPr>
              <a:r>
                <a:rPr lang="en-US" sz="1000" smtClean="0">
                  <a:solidFill>
                    <a:srgbClr val="BCBDBF"/>
                  </a:solidFill>
                  <a:latin typeface="Verdana" pitchFamily="34" charset="0"/>
                </a:rPr>
                <a:t>Nr. 3</a:t>
              </a:r>
            </a:p>
            <a:p>
              <a:pPr algn="ctr" eaLnBrk="1" hangingPunct="1">
                <a:defRPr/>
              </a:pPr>
              <a:r>
                <a:rPr lang="en-US" sz="1000" smtClean="0">
                  <a:solidFill>
                    <a:srgbClr val="BCBDBF"/>
                  </a:solidFill>
                  <a:latin typeface="Verdana" pitchFamily="34" charset="0"/>
                </a:rPr>
                <a:t>to 200</a:t>
              </a:r>
              <a:r>
                <a:rPr lang="en-US" altLang="ja-JP" sz="1000" smtClean="0">
                  <a:solidFill>
                    <a:srgbClr val="BCBDBF"/>
                  </a:solidFill>
                  <a:latin typeface="Verdana" pitchFamily="34" charset="0"/>
                  <a:ea typeface="ヒラギノ角ゴ Pro W3"/>
                  <a:cs typeface="ヒラギノ角ゴ Pro W3"/>
                </a:rPr>
                <a:t>´000</a:t>
              </a:r>
              <a:endParaRPr lang="en-US" sz="1000" smtClean="0">
                <a:solidFill>
                  <a:srgbClr val="BCBDBF"/>
                </a:solidFill>
                <a:latin typeface="Verdana" pitchFamily="34" charset="0"/>
                <a:ea typeface="ヒラギノ角ゴ Pro W3"/>
                <a:cs typeface="ヒラギノ角ゴ Pro W3"/>
              </a:endParaRPr>
            </a:p>
          </p:txBody>
        </p:sp>
        <p:sp>
          <p:nvSpPr>
            <p:cNvPr id="23" name="Text Box 3"/>
            <p:cNvSpPr txBox="1">
              <a:spLocks noChangeArrowheads="1"/>
            </p:cNvSpPr>
            <p:nvPr userDrawn="1"/>
          </p:nvSpPr>
          <p:spPr bwMode="auto">
            <a:xfrm>
              <a:off x="553437" y="2400300"/>
              <a:ext cx="2540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sz="1000" smtClean="0">
                  <a:solidFill>
                    <a:srgbClr val="BCBDBF"/>
                  </a:solidFill>
                  <a:latin typeface="Verdana" pitchFamily="34" charset="0"/>
                </a:rPr>
                <a:t>30</a:t>
              </a:r>
            </a:p>
          </p:txBody>
        </p:sp>
        <p:sp>
          <p:nvSpPr>
            <p:cNvPr id="24" name="Text Box 3"/>
            <p:cNvSpPr txBox="1">
              <a:spLocks noChangeArrowheads="1"/>
            </p:cNvSpPr>
            <p:nvPr userDrawn="1"/>
          </p:nvSpPr>
          <p:spPr bwMode="auto">
            <a:xfrm>
              <a:off x="553437" y="2781300"/>
              <a:ext cx="2540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sz="1000" smtClean="0">
                  <a:solidFill>
                    <a:srgbClr val="BCBDBF"/>
                  </a:solidFill>
                  <a:latin typeface="Verdana" pitchFamily="34" charset="0"/>
                </a:rPr>
                <a:t>20</a:t>
              </a:r>
            </a:p>
          </p:txBody>
        </p:sp>
        <p:sp>
          <p:nvSpPr>
            <p:cNvPr id="25" name="Text Box 3"/>
            <p:cNvSpPr txBox="1">
              <a:spLocks noChangeArrowheads="1"/>
            </p:cNvSpPr>
            <p:nvPr userDrawn="1"/>
          </p:nvSpPr>
          <p:spPr bwMode="auto">
            <a:xfrm>
              <a:off x="553437" y="3162300"/>
              <a:ext cx="2540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sz="1000" smtClean="0">
                  <a:solidFill>
                    <a:srgbClr val="BCBDBF"/>
                  </a:solidFill>
                  <a:latin typeface="Verdana" pitchFamily="34" charset="0"/>
                </a:rPr>
                <a:t>10</a:t>
              </a:r>
            </a:p>
          </p:txBody>
        </p:sp>
        <p:sp>
          <p:nvSpPr>
            <p:cNvPr id="26" name="Text Box 3"/>
            <p:cNvSpPr txBox="1">
              <a:spLocks noChangeArrowheads="1"/>
            </p:cNvSpPr>
            <p:nvPr userDrawn="1"/>
          </p:nvSpPr>
          <p:spPr bwMode="auto">
            <a:xfrm>
              <a:off x="553437" y="3543300"/>
              <a:ext cx="2540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sz="1000" smtClean="0">
                  <a:solidFill>
                    <a:srgbClr val="BCBDBF"/>
                  </a:solidFill>
                  <a:latin typeface="Verdana" pitchFamily="34" charset="0"/>
                </a:rPr>
                <a:t>0</a:t>
              </a:r>
            </a:p>
          </p:txBody>
        </p:sp>
      </p:grpSp>
      <p:grpSp>
        <p:nvGrpSpPr>
          <p:cNvPr id="27" name="Gruppieren 335"/>
          <p:cNvGrpSpPr>
            <a:grpSpLocks/>
          </p:cNvGrpSpPr>
          <p:nvPr userDrawn="1"/>
        </p:nvGrpSpPr>
        <p:grpSpPr bwMode="auto">
          <a:xfrm>
            <a:off x="2538413" y="4137025"/>
            <a:ext cx="3867150" cy="706438"/>
            <a:chOff x="857224" y="4286256"/>
            <a:chExt cx="3867176" cy="705575"/>
          </a:xfrm>
        </p:grpSpPr>
        <p:sp>
          <p:nvSpPr>
            <p:cNvPr id="28" name="Text Box 3"/>
            <p:cNvSpPr txBox="1">
              <a:spLocks noChangeArrowheads="1"/>
            </p:cNvSpPr>
            <p:nvPr userDrawn="1"/>
          </p:nvSpPr>
          <p:spPr bwMode="auto">
            <a:xfrm>
              <a:off x="857224" y="4376633"/>
              <a:ext cx="1352559" cy="152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sz="1000" smtClean="0">
                  <a:solidFill>
                    <a:srgbClr val="6F7071"/>
                  </a:solidFill>
                  <a:latin typeface="Verdana" pitchFamily="34" charset="0"/>
                </a:rPr>
                <a:t>single</a:t>
              </a:r>
            </a:p>
          </p:txBody>
        </p:sp>
        <p:sp>
          <p:nvSpPr>
            <p:cNvPr id="29" name="Rectangle 111"/>
            <p:cNvSpPr>
              <a:spLocks noChangeArrowheads="1"/>
            </p:cNvSpPr>
            <p:nvPr userDrawn="1"/>
          </p:nvSpPr>
          <p:spPr bwMode="auto">
            <a:xfrm>
              <a:off x="857224" y="4286256"/>
              <a:ext cx="381003" cy="87206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latin typeface="Verdana" pitchFamily="34" charset="0"/>
              </a:endParaRPr>
            </a:p>
          </p:txBody>
        </p:sp>
        <p:sp>
          <p:nvSpPr>
            <p:cNvPr id="30" name="Rectangle 112"/>
            <p:cNvSpPr>
              <a:spLocks noChangeArrowheads="1"/>
            </p:cNvSpPr>
            <p:nvPr userDrawn="1"/>
          </p:nvSpPr>
          <p:spPr bwMode="auto">
            <a:xfrm>
              <a:off x="1919268" y="4286256"/>
              <a:ext cx="341315" cy="87206"/>
            </a:xfrm>
            <a:prstGeom prst="rect">
              <a:avLst/>
            </a:prstGeom>
            <a:solidFill>
              <a:srgbClr val="3E9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latin typeface="Verdana" pitchFamily="34" charset="0"/>
              </a:endParaRPr>
            </a:p>
          </p:txBody>
        </p:sp>
        <p:sp>
          <p:nvSpPr>
            <p:cNvPr id="31" name="Rectangle 113"/>
            <p:cNvSpPr>
              <a:spLocks noChangeArrowheads="1"/>
            </p:cNvSpPr>
            <p:nvPr userDrawn="1"/>
          </p:nvSpPr>
          <p:spPr bwMode="auto">
            <a:xfrm>
              <a:off x="2940038" y="4286256"/>
              <a:ext cx="381003" cy="87206"/>
            </a:xfrm>
            <a:prstGeom prst="rect">
              <a:avLst/>
            </a:prstGeom>
            <a:solidFill>
              <a:srgbClr val="5830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latin typeface="Verdana" pitchFamily="34" charset="0"/>
              </a:endParaRPr>
            </a:p>
          </p:txBody>
        </p:sp>
        <p:sp>
          <p:nvSpPr>
            <p:cNvPr id="32" name="Rectangle 114"/>
            <p:cNvSpPr>
              <a:spLocks noChangeArrowheads="1"/>
            </p:cNvSpPr>
            <p:nvPr userDrawn="1"/>
          </p:nvSpPr>
          <p:spPr bwMode="auto">
            <a:xfrm>
              <a:off x="4002082" y="4286256"/>
              <a:ext cx="381003" cy="87206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latin typeface="Verdana" pitchFamily="34" charset="0"/>
              </a:endParaRPr>
            </a:p>
          </p:txBody>
        </p:sp>
        <p:sp>
          <p:nvSpPr>
            <p:cNvPr id="33" name="Text Box 3"/>
            <p:cNvSpPr txBox="1">
              <a:spLocks noChangeArrowheads="1"/>
            </p:cNvSpPr>
            <p:nvPr userDrawn="1"/>
          </p:nvSpPr>
          <p:spPr bwMode="auto">
            <a:xfrm>
              <a:off x="1919268" y="4376633"/>
              <a:ext cx="866781" cy="461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sz="1000" smtClean="0">
                  <a:solidFill>
                    <a:srgbClr val="6F7071"/>
                  </a:solidFill>
                  <a:latin typeface="Verdana" pitchFamily="34" charset="0"/>
                </a:rPr>
                <a:t>married without children</a:t>
              </a:r>
            </a:p>
          </p:txBody>
        </p:sp>
        <p:sp>
          <p:nvSpPr>
            <p:cNvPr id="34" name="Text Box 3"/>
            <p:cNvSpPr txBox="1">
              <a:spLocks noChangeArrowheads="1"/>
            </p:cNvSpPr>
            <p:nvPr userDrawn="1"/>
          </p:nvSpPr>
          <p:spPr bwMode="auto">
            <a:xfrm>
              <a:off x="2940038" y="4376633"/>
              <a:ext cx="736605" cy="615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sz="1000" smtClean="0">
                  <a:solidFill>
                    <a:srgbClr val="6F7071"/>
                  </a:solidFill>
                  <a:latin typeface="Verdana" pitchFamily="34" charset="0"/>
                </a:rPr>
                <a:t>married with children</a:t>
              </a:r>
            </a:p>
            <a:p>
              <a:pPr eaLnBrk="1" hangingPunct="1">
                <a:defRPr/>
              </a:pPr>
              <a:endParaRPr lang="en-US" sz="1000" smtClean="0">
                <a:solidFill>
                  <a:srgbClr val="6F7071"/>
                </a:solidFill>
                <a:latin typeface="Verdana" pitchFamily="34" charset="0"/>
              </a:endParaRPr>
            </a:p>
          </p:txBody>
        </p:sp>
        <p:sp>
          <p:nvSpPr>
            <p:cNvPr id="35" name="Text Box 3"/>
            <p:cNvSpPr txBox="1">
              <a:spLocks noChangeArrowheads="1"/>
            </p:cNvSpPr>
            <p:nvPr userDrawn="1"/>
          </p:nvSpPr>
          <p:spPr bwMode="auto">
            <a:xfrm>
              <a:off x="4002082" y="4376633"/>
              <a:ext cx="722318" cy="153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sz="1000" smtClean="0">
                  <a:solidFill>
                    <a:srgbClr val="6F7071"/>
                  </a:solidFill>
                  <a:latin typeface="Verdana" pitchFamily="34" charset="0"/>
                </a:rPr>
                <a:t>retired</a:t>
              </a: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768451"/>
            <a:ext cx="6453188" cy="6397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6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5FCE4A-D8CE-4AEC-A038-71C4B0F743D2}" type="datetime1">
              <a:rPr lang="en-US"/>
              <a:pPr>
                <a:defRPr/>
              </a:pPr>
              <a:t>3/29/2013</a:t>
            </a:fld>
            <a:endParaRPr lang="de-DE"/>
          </a:p>
        </p:txBody>
      </p:sp>
      <p:sp>
        <p:nvSpPr>
          <p:cNvPr id="37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6A7545-1151-42AC-9430-A0DFF0145704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0938194"/>
      </p:ext>
    </p:extLst>
  </p:cSld>
  <p:clrMapOvr>
    <a:masterClrMapping/>
  </p:clrMapOvr>
  <p:transition spd="slow" advClick="0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9173830"/>
      </p:ext>
    </p:extLst>
  </p:cSld>
  <p:clrMapOvr>
    <a:masterClrMapping/>
  </p:clrMapOvr>
  <p:transition spd="slow" advClick="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928934"/>
            <a:ext cx="7772400" cy="671516"/>
          </a:xfrm>
        </p:spPr>
        <p:txBody>
          <a:bodyPr/>
          <a:lstStyle>
            <a:lvl1pPr algn="ctr">
              <a:defRPr sz="40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714752"/>
            <a:ext cx="6400800" cy="428628"/>
          </a:xfrm>
        </p:spPr>
        <p:txBody>
          <a:bodyPr/>
          <a:lstStyle>
            <a:lvl1pPr marL="0" indent="0" algn="ctr">
              <a:buNone/>
              <a:defRPr sz="2000" baseline="0">
                <a:solidFill>
                  <a:srgbClr val="999999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72138E-C2A4-487C-BAC9-829D5F55B5CA}" type="datetime1">
              <a:rPr lang="en-US"/>
              <a:pPr>
                <a:defRPr/>
              </a:pPr>
              <a:t>3/29/2013</a:t>
            </a:fld>
            <a:endParaRPr lang="de-DE" dirty="0"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AB46C-752D-46DE-8089-5948FDF238AE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2970666"/>
      </p:ext>
    </p:extLst>
  </p:cSld>
  <p:clrMapOvr>
    <a:masterClrMapping/>
  </p:clrMapOvr>
  <p:transition spd="slow" advClick="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785610"/>
            <a:ext cx="5638800" cy="639762"/>
          </a:xfrm>
        </p:spPr>
        <p:txBody>
          <a:bodyPr/>
          <a:lstStyle>
            <a:lvl1pPr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587321"/>
            <a:ext cx="7924800" cy="4661079"/>
          </a:xfrm>
        </p:spPr>
        <p:txBody>
          <a:bodyPr/>
          <a:lstStyle>
            <a:lvl1pPr marL="0" indent="0">
              <a:defRPr baseline="0"/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</a:lstStyle>
          <a:p>
            <a:pPr lvl="0"/>
            <a:r>
              <a:rPr lang="en-US" noProof="0" dirty="0" smtClean="0"/>
              <a:t>Text</a:t>
            </a:r>
          </a:p>
          <a:p>
            <a:pPr lvl="1"/>
            <a:r>
              <a:rPr lang="en-US" noProof="0" dirty="0" smtClean="0"/>
              <a:t>First layer</a:t>
            </a:r>
          </a:p>
          <a:p>
            <a:pPr lvl="2"/>
            <a:r>
              <a:rPr lang="en-US" noProof="0" dirty="0" smtClean="0"/>
              <a:t>Second layer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DE67B5-9B1B-41D1-B5C7-221FFC1FED41}" type="datetime1">
              <a:rPr lang="en-US"/>
              <a:pPr>
                <a:defRPr/>
              </a:pPr>
              <a:t>3/29/2013</a:t>
            </a:fld>
            <a:endParaRPr lang="de-DE" dirty="0"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0819C7-33BB-4767-BC0E-FFCE40F13A79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479888"/>
      </p:ext>
    </p:extLst>
  </p:cSld>
  <p:clrMapOvr>
    <a:masterClrMapping/>
  </p:clrMapOvr>
  <p:transition spd="slow" advClick="0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789798"/>
            <a:ext cx="5638800" cy="639762"/>
          </a:xfrm>
        </p:spPr>
        <p:txBody>
          <a:bodyPr/>
          <a:lstStyle>
            <a:lvl1pPr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587321"/>
            <a:ext cx="7924800" cy="4737279"/>
          </a:xfrm>
        </p:spPr>
        <p:txBody>
          <a:bodyPr/>
          <a:lstStyle>
            <a:lvl1pPr marL="0" indent="0">
              <a:defRPr/>
            </a:lvl1pPr>
            <a:lvl2pPr>
              <a:defRPr baseline="0"/>
            </a:lvl2pPr>
            <a:lvl3pPr>
              <a:defRPr>
                <a:solidFill>
                  <a:srgbClr val="3E91CC"/>
                </a:solidFill>
              </a:defRPr>
            </a:lvl3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A3E437-2374-4FC4-891D-17FEDA10A1F9}" type="datetime1">
              <a:rPr lang="en-US"/>
              <a:pPr>
                <a:defRPr/>
              </a:pPr>
              <a:t>3/29/2013</a:t>
            </a:fld>
            <a:endParaRPr lang="de-DE" dirty="0"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07F86F-04FA-4EB7-A08A-B19FAA862784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8819318"/>
      </p:ext>
    </p:extLst>
  </p:cSld>
  <p:clrMapOvr>
    <a:masterClrMapping/>
  </p:clrMapOvr>
  <p:transition spd="slow" advClick="0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4406900"/>
            <a:ext cx="7924800" cy="1362075"/>
          </a:xfrm>
        </p:spPr>
        <p:txBody>
          <a:bodyPr anchor="t"/>
          <a:lstStyle>
            <a:lvl1pPr algn="l">
              <a:defRPr sz="4000" b="1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1" y="2906713"/>
            <a:ext cx="79248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999999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41E4B0-A84A-4C29-91E0-72AB6A46FEB2}" type="datetime1">
              <a:rPr lang="en-US"/>
              <a:pPr>
                <a:defRPr/>
              </a:pPr>
              <a:t>3/29/2013</a:t>
            </a:fld>
            <a:endParaRPr lang="de-DE" dirty="0"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9C68AC-C3C9-4B1D-A6FC-1EAF6FF2F55C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4253571"/>
      </p:ext>
    </p:extLst>
  </p:cSld>
  <p:clrMapOvr>
    <a:masterClrMapping/>
  </p:clrMapOvr>
  <p:transition spd="slow" advClick="0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 Verbindung 4"/>
          <p:cNvCxnSpPr/>
          <p:nvPr userDrawn="1"/>
        </p:nvCxnSpPr>
        <p:spPr>
          <a:xfrm rot="5400000" flipH="1" flipV="1">
            <a:off x="2060576" y="3962400"/>
            <a:ext cx="4722812" cy="1587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768451"/>
            <a:ext cx="6324600" cy="6397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852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400" baseline="0">
                <a:solidFill>
                  <a:schemeClr val="tx1"/>
                </a:solidFill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 smtClean="0"/>
              <a:t>Text</a:t>
            </a:r>
          </a:p>
          <a:p>
            <a:pPr lvl="1"/>
            <a:r>
              <a:rPr lang="en-US" noProof="0" dirty="0" smtClean="0"/>
              <a:t>First layer</a:t>
            </a:r>
          </a:p>
          <a:p>
            <a:pPr lvl="2"/>
            <a:r>
              <a:rPr lang="en-US" noProof="0" dirty="0" smtClean="0"/>
              <a:t>Second layer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30000" y="1600200"/>
            <a:ext cx="3852000" cy="4724400"/>
          </a:xfrm>
        </p:spPr>
        <p:txBody>
          <a:bodyPr/>
          <a:lstStyle>
            <a:lvl1pPr marL="0" indent="0">
              <a:defRPr sz="2800"/>
            </a:lvl1pPr>
            <a:lvl2pPr>
              <a:defRPr sz="2400"/>
            </a:lvl2pPr>
            <a:lvl3pPr>
              <a:defRPr sz="2400" baseline="0">
                <a:solidFill>
                  <a:schemeClr val="tx1"/>
                </a:solidFill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 smtClean="0"/>
              <a:t>Text</a:t>
            </a:r>
          </a:p>
          <a:p>
            <a:pPr lvl="1"/>
            <a:r>
              <a:rPr lang="en-US" noProof="0" dirty="0" smtClean="0"/>
              <a:t>First layer</a:t>
            </a:r>
          </a:p>
          <a:p>
            <a:pPr lvl="2"/>
            <a:r>
              <a:rPr lang="en-US" noProof="0" dirty="0" smtClean="0"/>
              <a:t>Second layer</a:t>
            </a:r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1EA3E8-19DA-4774-B708-80EC8B8F520E}" type="datetime1">
              <a:rPr lang="en-US"/>
              <a:pPr>
                <a:defRPr/>
              </a:pPr>
              <a:t>3/29/2013</a:t>
            </a:fld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FB9AB9-A8C5-4188-8420-E2B4B5A258B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1417542"/>
      </p:ext>
    </p:extLst>
  </p:cSld>
  <p:clrMapOvr>
    <a:masterClrMapping/>
  </p:clrMapOvr>
  <p:transition spd="slow" advClick="0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h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 Verbindung 9"/>
          <p:cNvCxnSpPr/>
          <p:nvPr userDrawn="1"/>
        </p:nvCxnSpPr>
        <p:spPr>
          <a:xfrm rot="5400000" flipH="1" flipV="1">
            <a:off x="2301081" y="3432969"/>
            <a:ext cx="4721225" cy="1588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76800" y="1071546"/>
            <a:ext cx="3505199" cy="363554"/>
          </a:xfrm>
        </p:spPr>
        <p:txBody>
          <a:bodyPr/>
          <a:lstStyle>
            <a:lvl1pPr algn="l">
              <a:defRPr sz="20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Bildplatzhalter 2"/>
          <p:cNvSpPr>
            <a:spLocks noGrp="1"/>
          </p:cNvSpPr>
          <p:nvPr>
            <p:ph type="pic" idx="13"/>
          </p:nvPr>
        </p:nvSpPr>
        <p:spPr>
          <a:xfrm>
            <a:off x="-1" y="0"/>
            <a:ext cx="4572000" cy="67056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half" idx="1"/>
          </p:nvPr>
        </p:nvSpPr>
        <p:spPr>
          <a:xfrm>
            <a:off x="4876800" y="1524000"/>
            <a:ext cx="3505200" cy="42687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 baseline="0">
                <a:solidFill>
                  <a:schemeClr val="tx1"/>
                </a:solidFill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 smtClean="0"/>
              <a:t>Text</a:t>
            </a:r>
          </a:p>
          <a:p>
            <a:pPr lvl="1"/>
            <a:r>
              <a:rPr lang="en-US" noProof="0" dirty="0" smtClean="0"/>
              <a:t>First layer</a:t>
            </a:r>
          </a:p>
          <a:p>
            <a:pPr lvl="2"/>
            <a:r>
              <a:rPr lang="en-US" noProof="0" dirty="0" smtClean="0"/>
              <a:t>Second layer</a:t>
            </a:r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0BF4ED-B69F-431F-B59D-288081E479F2}" type="datetime1">
              <a:rPr lang="en-US"/>
              <a:pPr>
                <a:defRPr/>
              </a:pPr>
              <a:t>3/29/2013</a:t>
            </a:fld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6ECAA5-8F21-4F64-A5ED-C9219534ADFA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9995995"/>
      </p:ext>
    </p:extLst>
  </p:cSld>
  <p:clrMapOvr>
    <a:masterClrMapping/>
  </p:clrMapOvr>
  <p:transition spd="slow" advClick="0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bre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5258004"/>
            <a:ext cx="7924800" cy="261938"/>
          </a:xfrm>
        </p:spPr>
        <p:txBody>
          <a:bodyPr/>
          <a:lstStyle>
            <a:lvl1pPr algn="l"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472757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5639004"/>
            <a:ext cx="7924800" cy="58256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dirty="0" smtClean="0"/>
              <a:t>Click to edit Master text styles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1A43AB-2BB1-48CA-B634-8A1941CAB0C3}" type="datetime1">
              <a:rPr lang="en-US"/>
              <a:pPr>
                <a:defRPr/>
              </a:pPr>
              <a:t>3/29/2013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E0DD6C-D996-4E4C-8E63-8B6E444315FA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9191438"/>
      </p:ext>
    </p:extLst>
  </p:cSld>
  <p:clrMapOvr>
    <a:masterClrMapping/>
  </p:clrMapOvr>
  <p:transition spd="slow" advClick="0">
    <p:wip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3.jpe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286000"/>
            <a:ext cx="4038600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el 1"/>
          <p:cNvSpPr txBox="1">
            <a:spLocks/>
          </p:cNvSpPr>
          <p:nvPr/>
        </p:nvSpPr>
        <p:spPr>
          <a:xfrm>
            <a:off x="1600200" y="4267200"/>
            <a:ext cx="5715000" cy="609600"/>
          </a:xfrm>
          <a:prstGeom prst="rect">
            <a:avLst/>
          </a:prstGeom>
        </p:spPr>
        <p:txBody>
          <a:bodyPr/>
          <a:lstStyle>
            <a:lvl1pPr algn="ctr">
              <a:defRPr sz="4000" b="1" cap="all" baseline="0">
                <a:solidFill>
                  <a:srgbClr val="58301C"/>
                </a:solidFill>
              </a:defRPr>
            </a:lvl1pPr>
          </a:lstStyle>
          <a:p>
            <a:pPr>
              <a:defRPr/>
            </a:pPr>
            <a:r>
              <a:rPr lang="de-C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ＭＳ Ｐゴシック" charset="-128"/>
                <a:cs typeface="+mn-cs"/>
              </a:rPr>
              <a:t>software outsourcing SERVICE</a:t>
            </a:r>
            <a:endParaRPr lang="de-CH" dirty="0">
              <a:solidFill>
                <a:schemeClr val="tx1">
                  <a:lumMod val="75000"/>
                  <a:lumOff val="25000"/>
                </a:schemeClr>
              </a:solidFill>
              <a:ea typeface="ＭＳ Ｐゴシック" charset="-128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36" r:id="rId1"/>
  </p:sldLayoutIdLst>
  <p:transition spd="slow" advClick="0">
    <p:wipe/>
  </p:transition>
  <p:timing>
    <p:tnLst>
      <p:par>
        <p:cTn id="1" dur="indefinite" restart="never" nodeType="tmRoot"/>
      </p:par>
    </p:tnLst>
  </p:timing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pitchFamily="-65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MS PGothic" pitchFamily="34" charset="-128"/>
          <a:cs typeface="ＭＳ Ｐゴシック" pitchFamily="-65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MS PGothic" pitchFamily="34" charset="-128"/>
          <a:cs typeface="ＭＳ Ｐゴシック" pitchFamily="-65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MS PGothic" pitchFamily="34" charset="-128"/>
          <a:cs typeface="ＭＳ Ｐゴシック" pitchFamily="-65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MS PGothic" pitchFamily="34" charset="-128"/>
          <a:cs typeface="ＭＳ Ｐゴシック" pitchFamily="-65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pitchFamily="-65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5" descr="New Pi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4025"/>
            <a:ext cx="9144000" cy="594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837" r:id="rId1"/>
  </p:sldLayoutIdLst>
  <p:transition spd="slow" advClick="0">
    <p:wipe/>
  </p:transition>
  <p:timing>
    <p:tnLst>
      <p:par>
        <p:cTn id="1" dur="indefinite" restart="never" nodeType="tmRoot"/>
      </p:par>
    </p:tnLst>
  </p:timing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pitchFamily="-65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MS PGothic" pitchFamily="34" charset="-128"/>
          <a:cs typeface="ＭＳ Ｐゴシック" pitchFamily="-65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MS PGothic" pitchFamily="34" charset="-128"/>
          <a:cs typeface="ＭＳ Ｐゴシック" pitchFamily="-65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MS PGothic" pitchFamily="34" charset="-128"/>
          <a:cs typeface="ＭＳ Ｐゴシック" pitchFamily="-65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MS PGothic" pitchFamily="34" charset="-128"/>
          <a:cs typeface="ＭＳ Ｐゴシック" pitchFamily="-65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pitchFamily="-65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0" y="6705600"/>
            <a:ext cx="9144000" cy="166688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 cap="flat" cmpd="sng">
            <a:solidFill>
              <a:srgbClr val="642A0B">
                <a:alpha val="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3077" name="Titelplatzhalter 1"/>
          <p:cNvSpPr>
            <a:spLocks noGrp="1"/>
          </p:cNvSpPr>
          <p:nvPr>
            <p:ph type="title"/>
          </p:nvPr>
        </p:nvSpPr>
        <p:spPr bwMode="auto">
          <a:xfrm>
            <a:off x="457200" y="768350"/>
            <a:ext cx="5249863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 smtClean="0"/>
              <a:t>Title Helvetica 36 bold</a:t>
            </a:r>
          </a:p>
        </p:txBody>
      </p:sp>
      <p:sp>
        <p:nvSpPr>
          <p:cNvPr id="3078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676400"/>
            <a:ext cx="79248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Master Format</a:t>
            </a:r>
          </a:p>
          <a:p>
            <a:pPr lvl="1"/>
            <a:r>
              <a:rPr lang="en-US" noProof="0" dirty="0" smtClean="0"/>
              <a:t>First Layer</a:t>
            </a:r>
          </a:p>
          <a:p>
            <a:pPr lvl="2"/>
            <a:r>
              <a:rPr lang="en-US" noProof="0" dirty="0" smtClean="0"/>
              <a:t>Second Layer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705600"/>
            <a:ext cx="2133600" cy="12065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chemeClr val="tx1">
                    <a:lumMod val="85000"/>
                    <a:lumOff val="15000"/>
                  </a:schemeClr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</a:lstStyle>
          <a:p>
            <a:pPr>
              <a:defRPr/>
            </a:pPr>
            <a:fld id="{3C819531-0D74-430E-8BA2-E1862A92FA85}" type="datetime1">
              <a:rPr lang="en-US"/>
              <a:pPr>
                <a:defRPr/>
              </a:pPr>
              <a:t>3/29/2013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248400" y="6705600"/>
            <a:ext cx="2133600" cy="120650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</a:bodyPr>
          <a:lstStyle>
            <a:lvl1pPr algn="r">
              <a:defRPr sz="600">
                <a:solidFill>
                  <a:schemeClr val="tx1">
                    <a:lumMod val="85000"/>
                    <a:lumOff val="15000"/>
                  </a:schemeClr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</a:lstStyle>
          <a:p>
            <a:pPr>
              <a:defRPr/>
            </a:pPr>
            <a:fld id="{6463554E-D423-4F93-B137-1BDB6BD5329F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  <p:pic>
        <p:nvPicPr>
          <p:cNvPr id="3079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8" y="85725"/>
            <a:ext cx="2165350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0" name="TextBox 8"/>
          <p:cNvSpPr txBox="1">
            <a:spLocks noChangeArrowheads="1"/>
          </p:cNvSpPr>
          <p:nvPr/>
        </p:nvSpPr>
        <p:spPr bwMode="auto">
          <a:xfrm>
            <a:off x="3925888" y="6692900"/>
            <a:ext cx="137160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en-US" sz="700" smtClean="0">
                <a:solidFill>
                  <a:srgbClr val="262626"/>
                </a:solidFill>
              </a:rPr>
              <a:t>www.orientsoftware.net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2590800" y="700088"/>
            <a:ext cx="5791200" cy="1587"/>
          </a:xfrm>
          <a:prstGeom prst="line">
            <a:avLst/>
          </a:prstGeom>
          <a:ln w="22225">
            <a:solidFill>
              <a:schemeClr val="accent6">
                <a:lumMod val="75000"/>
              </a:schemeClr>
            </a:solidFill>
          </a:ln>
          <a:effectLst>
            <a:outerShdw blurRad="40000" dist="20000" dir="540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38" r:id="rId1"/>
    <p:sldLayoutId id="2147484839" r:id="rId2"/>
    <p:sldLayoutId id="2147484840" r:id="rId3"/>
    <p:sldLayoutId id="2147484841" r:id="rId4"/>
    <p:sldLayoutId id="2147484842" r:id="rId5"/>
    <p:sldLayoutId id="2147484843" r:id="rId6"/>
    <p:sldLayoutId id="2147484844" r:id="rId7"/>
    <p:sldLayoutId id="2147484845" r:id="rId8"/>
    <p:sldLayoutId id="2147484846" r:id="rId9"/>
    <p:sldLayoutId id="2147484847" r:id="rId10"/>
  </p:sldLayoutIdLst>
  <p:transition spd="slow" advClick="0">
    <p:wipe/>
  </p:transition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600" b="1" kern="1200" spc="100">
          <a:solidFill>
            <a:schemeClr val="tx1"/>
          </a:solidFill>
          <a:latin typeface="Helvetica"/>
          <a:ea typeface="MS PGothic" pitchFamily="34" charset="-128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pitchFamily="-65" charset="0"/>
          <a:ea typeface="MS PGothic" pitchFamily="34" charset="-128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pitchFamily="-65" charset="0"/>
          <a:ea typeface="MS PGothic" pitchFamily="34" charset="-128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pitchFamily="-65" charset="0"/>
          <a:ea typeface="MS PGothic" pitchFamily="34" charset="-128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pitchFamily="-65" charset="0"/>
          <a:ea typeface="MS PGothic" pitchFamily="34" charset="-128"/>
          <a:cs typeface="Arial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00"/>
        </a:spcAft>
        <a:buChar char="•"/>
        <a:defRPr sz="2800" kern="1200" spc="100">
          <a:solidFill>
            <a:srgbClr val="0D0D0D"/>
          </a:solidFill>
          <a:latin typeface="Arial" pitchFamily="34" charset="0"/>
          <a:ea typeface="MS PGothic" pitchFamily="34" charset="-128"/>
          <a:cs typeface="Arial" pitchFamily="34" charset="0"/>
        </a:defRPr>
      </a:lvl1pPr>
      <a:lvl2pPr marL="360363" indent="-360363" algn="l" defTabSz="457200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400" kern="1200" spc="100">
          <a:solidFill>
            <a:srgbClr val="262626"/>
          </a:solidFill>
          <a:latin typeface="Arial" pitchFamily="34" charset="0"/>
          <a:ea typeface="MS PGothic" pitchFamily="34" charset="-128"/>
          <a:cs typeface="Arial" pitchFamily="34" charset="0"/>
        </a:defRPr>
      </a:lvl2pPr>
      <a:lvl3pPr marL="720725" indent="-360363" algn="l" defTabSz="457200" rtl="0" eaLnBrk="0" fontAlgn="base" hangingPunct="0">
        <a:spcBef>
          <a:spcPct val="20000"/>
        </a:spcBef>
        <a:spcAft>
          <a:spcPct val="0"/>
        </a:spcAft>
        <a:buClr>
          <a:srgbClr val="262626"/>
        </a:buClr>
        <a:buFont typeface="Wingdings" pitchFamily="2" charset="2"/>
        <a:buChar char="§"/>
        <a:defRPr sz="2400" kern="1200" spc="100">
          <a:solidFill>
            <a:srgbClr val="404040"/>
          </a:solidFill>
          <a:latin typeface="Arial" pitchFamily="34" charset="0"/>
          <a:ea typeface="MS PGothic" pitchFamily="34" charset="-128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 spc="100">
          <a:solidFill>
            <a:srgbClr val="666666"/>
          </a:solidFill>
          <a:latin typeface="Helvetica"/>
          <a:ea typeface="MS PGothic" pitchFamily="34" charset="-128"/>
          <a:cs typeface="Helvetica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0092D0"/>
        </a:buClr>
        <a:buFont typeface="Arial" pitchFamily="34" charset="0"/>
        <a:buChar char="–"/>
        <a:defRPr sz="2000" kern="1200" spc="100">
          <a:solidFill>
            <a:srgbClr val="3D91CC"/>
          </a:solidFill>
          <a:latin typeface="Helvetica"/>
          <a:ea typeface="MS PGothic" pitchFamily="34" charset="-128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career@orientsoftware.ne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jp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redmine.orientsoftware.net/" TargetMode="External"/><Relationship Id="rId7" Type="http://schemas.openxmlformats.org/officeDocument/2006/relationships/hyperlink" Target="file:///\\Server2\public" TargetMode="External"/><Relationship Id="rId2" Type="http://schemas.openxmlformats.org/officeDocument/2006/relationships/hyperlink" Target="http://tools.orientsoftware.net/mrbs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hyperlink" Target="http://hr.orientsoftware.net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85813"/>
            <a:ext cx="5638800" cy="639762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-65" charset="-128"/>
              </a:rPr>
              <a:t>Annual leave</a:t>
            </a:r>
            <a:endParaRPr lang="en-US" dirty="0">
              <a:ea typeface="ＭＳ Ｐゴシック" pitchFamily="-65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9075"/>
            <a:ext cx="8382000" cy="4987925"/>
          </a:xfrm>
        </p:spPr>
        <p:txBody>
          <a:bodyPr/>
          <a:lstStyle/>
          <a:p>
            <a:pPr>
              <a:buFont typeface="Arial" pitchFamily="34" charset="0"/>
              <a:buChar char="•"/>
              <a:defRPr/>
            </a:pPr>
            <a:r>
              <a:rPr lang="en-US" b="1" u="sng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</a:rPr>
              <a:t>During probation time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</a:rPr>
              <a:t>: you don’t have annual leave.</a:t>
            </a:r>
          </a:p>
          <a:p>
            <a:pPr>
              <a:buFontTx/>
              <a:buNone/>
              <a:defRPr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</a:rPr>
              <a:t>* </a:t>
            </a:r>
            <a:r>
              <a:rPr lang="en-US" b="1" u="sng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</a:rPr>
              <a:t>Annual leave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</a:rPr>
              <a:t>: must inform to your Team Leader/PO/…in advance.</a:t>
            </a:r>
          </a:p>
          <a:p>
            <a:pPr>
              <a:buFontTx/>
              <a:buNone/>
              <a:defRPr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</a:rPr>
              <a:t>+ Less than 3 days: 3 days in advance.</a:t>
            </a:r>
          </a:p>
          <a:p>
            <a:pPr>
              <a:buFontTx/>
              <a:buNone/>
              <a:defRPr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</a:rPr>
              <a:t>+ More than 3 days: 5 days in advance.</a:t>
            </a:r>
          </a:p>
          <a:p>
            <a:pPr>
              <a:buFontTx/>
              <a:buNone/>
              <a:defRPr/>
            </a:pPr>
            <a:r>
              <a:rPr lang="en-US" i="1" dirty="0" smtClean="0">
                <a:solidFill>
                  <a:srgbClr val="C00000"/>
                </a:solidFill>
                <a:ea typeface="ＭＳ Ｐゴシック" pitchFamily="-65" charset="-128"/>
              </a:rPr>
              <a:t>+ Do not encourage to being off without planning</a:t>
            </a:r>
          </a:p>
          <a:p>
            <a:pPr>
              <a:buFontTx/>
              <a:buNone/>
              <a:defRPr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</a:rPr>
              <a:t>* At the end of year, Annual leave can be paid by cash and be transferred to next year.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ea typeface="ＭＳ Ｐゴシック" pitchFamily="-65" charset="-128"/>
            </a:endParaRPr>
          </a:p>
        </p:txBody>
      </p:sp>
      <p:sp>
        <p:nvSpPr>
          <p:cNvPr id="17412" name="Date Placeholder 4"/>
          <p:cNvSpPr>
            <a:spLocks noGrp="1"/>
          </p:cNvSpPr>
          <p:nvPr>
            <p:ph type="dt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2185D85C-B505-4935-B9AC-2F65C0B5524C}" type="datetime1">
              <a:rPr lang="en-US">
                <a:latin typeface="Helvetica"/>
                <a:ea typeface="Helvetica"/>
                <a:cs typeface="Helvetica"/>
              </a:rPr>
              <a:pPr>
                <a:defRPr/>
              </a:pPr>
              <a:t>3/29/2013</a:t>
            </a:fld>
            <a:endParaRPr lang="de-DE">
              <a:latin typeface="Helvetica"/>
              <a:ea typeface="Helvetica"/>
              <a:cs typeface="Helvetica"/>
            </a:endParaRPr>
          </a:p>
        </p:txBody>
      </p:sp>
      <p:sp>
        <p:nvSpPr>
          <p:cNvPr id="17413" name="Slide Number Placeholder 5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E4CF7285-22EA-4999-9286-A9858841C531}" type="slidenum">
              <a:rPr lang="de-DE">
                <a:latin typeface="Helvetica"/>
                <a:ea typeface="Helvetica"/>
                <a:cs typeface="Helvetica"/>
              </a:rPr>
              <a:pPr>
                <a:defRPr/>
              </a:pPr>
              <a:t>10</a:t>
            </a:fld>
            <a:endParaRPr lang="de-DE">
              <a:latin typeface="Helvetica"/>
              <a:ea typeface="Helvetica"/>
              <a:cs typeface="Helvetica"/>
            </a:endParaRPr>
          </a:p>
        </p:txBody>
      </p:sp>
    </p:spTree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85813"/>
            <a:ext cx="5638800" cy="639762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-65" charset="-128"/>
              </a:rPr>
              <a:t>Probation time:</a:t>
            </a:r>
            <a:endParaRPr lang="en-US" dirty="0">
              <a:ea typeface="ＭＳ Ｐゴシック" pitchFamily="-65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9075"/>
            <a:ext cx="8229600" cy="41148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</a:rPr>
              <a:t> Working fully for one (01) month: will be paid in the end of month.</a:t>
            </a:r>
          </a:p>
          <a:p>
            <a:pPr>
              <a:buFontTx/>
              <a:buNone/>
              <a:defRPr/>
            </a:pP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ea typeface="ＭＳ Ｐゴシック" pitchFamily="-65" charset="-128"/>
            </a:endParaRPr>
          </a:p>
          <a:p>
            <a:pPr>
              <a:defRPr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</a:rPr>
              <a:t> If not, company will pay your salary </a:t>
            </a:r>
            <a:r>
              <a:rPr lang="en-US" dirty="0" smtClean="0">
                <a:solidFill>
                  <a:srgbClr val="C00000"/>
                </a:solidFill>
                <a:ea typeface="ＭＳ Ｐゴシック" pitchFamily="-65" charset="-128"/>
              </a:rPr>
              <a:t>on 15</a:t>
            </a:r>
            <a:r>
              <a:rPr lang="en-US" baseline="30000" dirty="0" smtClean="0">
                <a:solidFill>
                  <a:srgbClr val="C00000"/>
                </a:solidFill>
                <a:ea typeface="ＭＳ Ｐゴシック" pitchFamily="-65" charset="-128"/>
              </a:rPr>
              <a:t>th</a:t>
            </a:r>
            <a:r>
              <a:rPr lang="en-US" dirty="0" smtClean="0">
                <a:solidFill>
                  <a:srgbClr val="C00000"/>
                </a:solidFill>
                <a:ea typeface="ＭＳ Ｐゴシック" pitchFamily="-65" charset="-128"/>
              </a:rPr>
              <a:t> of the next month.</a:t>
            </a:r>
          </a:p>
          <a:p>
            <a:pPr>
              <a:defRPr/>
            </a:pPr>
            <a:endParaRPr lang="en-US" dirty="0" smtClean="0">
              <a:solidFill>
                <a:srgbClr val="C00000"/>
              </a:solidFill>
              <a:ea typeface="ＭＳ Ｐゴシック" pitchFamily="-65" charset="-128"/>
            </a:endParaRPr>
          </a:p>
          <a:p>
            <a:pPr>
              <a:defRPr/>
            </a:pPr>
            <a:r>
              <a:rPr lang="en-US" dirty="0" smtClean="0">
                <a:solidFill>
                  <a:srgbClr val="C00000"/>
                </a:solidFill>
                <a:ea typeface="ＭＳ Ｐゴシック" pitchFamily="-65" charset="-128"/>
              </a:rPr>
              <a:t>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</a:rPr>
              <a:t>If employee want to stop his/her job </a:t>
            </a:r>
            <a:r>
              <a:rPr lang="en-US" dirty="0" smtClean="0">
                <a:solidFill>
                  <a:srgbClr val="C00000"/>
                </a:solidFill>
                <a:ea typeface="ＭＳ Ｐゴシック" pitchFamily="-65" charset="-128"/>
              </a:rPr>
              <a:t>(by your own decision) before one (1) month, the salary won’t be paid. </a:t>
            </a:r>
          </a:p>
        </p:txBody>
      </p:sp>
      <p:sp>
        <p:nvSpPr>
          <p:cNvPr id="19460" name="Date Placeholder 4"/>
          <p:cNvSpPr>
            <a:spLocks noGrp="1"/>
          </p:cNvSpPr>
          <p:nvPr>
            <p:ph type="dt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59905A93-168F-427A-9ACB-B6BE539EFD0B}" type="datetime1">
              <a:rPr lang="en-US">
                <a:latin typeface="Helvetica"/>
                <a:ea typeface="Helvetica"/>
                <a:cs typeface="Helvetica"/>
              </a:rPr>
              <a:pPr>
                <a:defRPr/>
              </a:pPr>
              <a:t>3/29/2013</a:t>
            </a:fld>
            <a:endParaRPr lang="de-DE">
              <a:latin typeface="Helvetica"/>
              <a:ea typeface="Helvetica"/>
              <a:cs typeface="Helvetica"/>
            </a:endParaRPr>
          </a:p>
        </p:txBody>
      </p:sp>
      <p:sp>
        <p:nvSpPr>
          <p:cNvPr id="19461" name="Slide Number Placeholder 5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C5D1AC7D-481E-4291-B7B1-7607DB6D5342}" type="slidenum">
              <a:rPr lang="de-DE">
                <a:latin typeface="Helvetica"/>
                <a:ea typeface="Helvetica"/>
                <a:cs typeface="Helvetica"/>
              </a:rPr>
              <a:pPr>
                <a:defRPr/>
              </a:pPr>
              <a:t>11</a:t>
            </a:fld>
            <a:endParaRPr lang="de-DE">
              <a:latin typeface="Helvetica"/>
              <a:ea typeface="Helvetica"/>
              <a:cs typeface="Helvetica"/>
            </a:endParaRPr>
          </a:p>
        </p:txBody>
      </p:sp>
    </p:spTree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785813"/>
            <a:ext cx="5638800" cy="639762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-65" charset="-128"/>
              </a:rPr>
              <a:t>General policies</a:t>
            </a:r>
            <a:endParaRPr lang="en-US" dirty="0">
              <a:ea typeface="ＭＳ Ｐゴシック" pitchFamily="-65" charset="-128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971675" y="1425575"/>
            <a:ext cx="6562725" cy="5094288"/>
          </a:xfrm>
        </p:spPr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en-US" sz="26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</a:rPr>
              <a:t> Free mineral water, coffee, tea and breakfast</a:t>
            </a:r>
          </a:p>
          <a:p>
            <a:pPr>
              <a:spcAft>
                <a:spcPts val="600"/>
              </a:spcAft>
              <a:buFont typeface="Wingdings" pitchFamily="2" charset="2"/>
              <a:buChar char="§"/>
              <a:defRPr/>
            </a:pPr>
            <a:r>
              <a:rPr lang="en-US" sz="26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</a:rPr>
              <a:t> Fridge is available for putting personal food &amp; drink. Please don’t take what is not belong to you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en-US" sz="26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</a:rPr>
              <a:t>No food left on the working places after finishing working (We will have mice in the office)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en-US" sz="26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</a:rPr>
              <a:t> Keep our offices and restrooms clean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en-GB" sz="2600" b="1" dirty="0"/>
              <a:t>Allowance for Lunch:</a:t>
            </a:r>
            <a:r>
              <a:rPr lang="en-GB" sz="2600" dirty="0"/>
              <a:t> Supporting 400,000 VND/month/person basing on your working time.</a:t>
            </a:r>
            <a:endParaRPr lang="en-US" sz="2600" dirty="0">
              <a:solidFill>
                <a:schemeClr val="tx1">
                  <a:lumMod val="95000"/>
                  <a:lumOff val="5000"/>
                </a:schemeClr>
              </a:solidFill>
              <a:ea typeface="ＭＳ Ｐゴシック" pitchFamily="-65" charset="-128"/>
            </a:endParaRPr>
          </a:p>
          <a:p>
            <a:endParaRPr lang="en-US" dirty="0"/>
          </a:p>
          <a:p>
            <a:pPr>
              <a:buFont typeface="Wingdings" pitchFamily="2" charset="2"/>
              <a:buChar char="§"/>
              <a:defRPr/>
            </a:pP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ea typeface="ＭＳ Ｐゴシック" pitchFamily="-65" charset="-128"/>
            </a:endParaRPr>
          </a:p>
          <a:p>
            <a:pPr>
              <a:buNone/>
              <a:defRPr/>
            </a:pPr>
            <a:endParaRPr lang="en-US" sz="2400" dirty="0" smtClean="0">
              <a:solidFill>
                <a:schemeClr val="tx1">
                  <a:lumMod val="95000"/>
                  <a:lumOff val="5000"/>
                </a:schemeClr>
              </a:solidFill>
              <a:ea typeface="ＭＳ Ｐゴシック" pitchFamily="-65" charset="-128"/>
            </a:endParaRPr>
          </a:p>
        </p:txBody>
      </p:sp>
      <p:sp>
        <p:nvSpPr>
          <p:cNvPr id="20484" name="Date Placeholder 5"/>
          <p:cNvSpPr>
            <a:spLocks noGrp="1"/>
          </p:cNvSpPr>
          <p:nvPr>
            <p:ph type="dt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EFC368C0-1E78-4D8F-98D4-32B74E69E08B}" type="datetime1">
              <a:rPr lang="en-US">
                <a:latin typeface="Helvetica"/>
                <a:ea typeface="Helvetica"/>
                <a:cs typeface="Helvetica"/>
              </a:rPr>
              <a:pPr>
                <a:defRPr/>
              </a:pPr>
              <a:t>3/29/2013</a:t>
            </a:fld>
            <a:endParaRPr lang="de-DE">
              <a:latin typeface="Helvetica"/>
              <a:ea typeface="Helvetica"/>
              <a:cs typeface="Helvetica"/>
            </a:endParaRPr>
          </a:p>
        </p:txBody>
      </p:sp>
      <p:sp>
        <p:nvSpPr>
          <p:cNvPr id="20485" name="Slide Number Placeholder 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7E615CF4-C0AF-417B-8826-292F4CFF9638}" type="slidenum">
              <a:rPr lang="de-DE">
                <a:latin typeface="Helvetica"/>
                <a:ea typeface="Helvetica"/>
                <a:cs typeface="Helvetica"/>
              </a:rPr>
              <a:pPr>
                <a:defRPr/>
              </a:pPr>
              <a:t>12</a:t>
            </a:fld>
            <a:endParaRPr lang="de-DE">
              <a:latin typeface="Helvetica"/>
              <a:ea typeface="Helvetica"/>
              <a:cs typeface="Helvetica"/>
            </a:endParaRPr>
          </a:p>
        </p:txBody>
      </p:sp>
      <p:pic>
        <p:nvPicPr>
          <p:cNvPr id="28678" name="Picture 2" descr="C:\Documents and Settings\ntlai\Desktop\imagesCA1UXX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43200"/>
            <a:ext cx="113347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9" name="Picture 8" descr="http://t2.gstatic.com/images?q=tbn:ANd9GcTu2fmWaVRE90oUK9-3TfBDPqH7IlRd9C4IDg7gNlnQWWZQ3vCF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0200"/>
            <a:ext cx="1133475" cy="84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0" name="AutoShape 10" descr="data:image/jpeg;base64,/9j/4AAQSkZJRgABAQAAAQABAAD/2wCEAAkGBhQSEBAUEhAVEBUQFhQUEBQUEBAQDxQQFRAVFBUUFBQXHCYeFxkjGRQUHy8gIycqLCwsFR4xNTAqNSYrLCkBCQoKDgwOFw8PGCkcFBwpKSkpKSksLCkpKSkpKSkpKSkpKSkpKSkpKSkpKSkpKSkpLCksKSkpKSwsLCkpKSkpLP/AABEIAOsA1gMBIgACEQEDEQH/xAAcAAABBQEBAQAAAAAAAAAAAAAEAAECAwUHBgj/xABHEAABAwICBgYHAwkHBQEAAAABAAIDBBEhMQUSQVFhcQYHgZGh8BMUIjKxwdFCUuEjQ1NicoKSorIVJDNjg8LxF0STlKMI/8QAGQEAAwEBAQAAAAAAAAAAAAAAAAECAwQF/8QAIhEBAQEBAAMAAgIDAQAAAAAAAAERAgMSITFBEzIEUYFh/9oADAMBAAIRAxEAPwDiRKa6cpKWpXTXT2SsgGunBSsnAQCCkE1k7UgV1ElSso2QCJV1PIqQFNoxQB98irSLscOCogOzuRVLnbvVwqzmORbHXHLmhXss4jcSFbE/FApqjLkd+8fgqakXY07rt+Y+aKnb7LuV+4/8oYYxvG6zh32PxSMICkSnITFIYa6a6eyVk0Ya6V05CZAK/FK/FJMgsTYUkzE6BiRSSPnvKSloZJOkgGunTJ9VAOAnATBTAQDWUVYAmLUBEJwlZOgLYnLRhN7HvWU0rSo33VQVVpCP8oeNj3j8FQ3NaGlY/cO8W7kBZH7LBLBcW3gjvFkHR/aG9rgOeqSPFHU+Y7EFTi0o/at2a1kUwpCjZWEWUbpBGyVlJNdAMknTIGGKZSTWTLDtSTxhOgsO4ee0pBPbFPZSpGyWqp2TINGykAnDVLVQEAFIBPZOAgEAnKVk6QRslqqVlKyDxXZE0Elngb8Pp42VWqk0Wx3JyixsaUi9gcD8VltC35268XMXHNYojVUpBFLHks53+IT+tf8AmutmnZZpO64Pcsd4x7fmlRimqbZ7xuc7+o/RUoqsb+Uk/bf/AFlUWSJEhRKmVGyAiE9k9kgmCsmspJIBmJJ25pICW1SATFSASBJWTtCmGoViIap6qeykAkeK7JWVpCWolp4rATtYrgxSaxGjFYalqogRp2QJaqchtVS1ES6BRMSWn6tekxibyHgqn0lzht+Kv0ePybeXzVk7tXmtZ+EX5Qc1rau/2eZ2/NZb4LPaDtc0H+IAq+aW7vhzRVRFrejky2u5txv4HwU/mjGFObucd5J7yT81Cylqp9RNOK9VMWK2yRRoUliYNVpCYNQWIEKJUyolBGYkptCSARUmqNlYGoUk0KVkzVMpKw11IBOGqbWqVQwYpsYrYmK5saWnigRKYjRUcSIbThSuQF6FSZEUeIbqQhU6rAnoFX6utT0OCTYOCcow9JFZgQlZmVuPprNA3Ad6zaimx8VpesiPVgmNaMP+C/hcfxi3171N9MpOjtC7i5vhc/RKVN5efdDYkKLgtCph9p3nYh3Qp6nApaoWRb2KlzU9JSUyk8qCaaiUrJFSTJFoTphmnQDhWMChZWRopw9lJrE9lYwKbVyE0K5rUzWKYaoXIsjCvbGqoWrTo6fWc0E6oJxNr27Nqmrk+KAxExQrbj0LALEzS47oGD4yFFRUFKM5Z+xkI+ZS9ac75/bzwgsrRTXXoW0VHfGSo/hgRcVHRfpKj+GH6JenR3ycPMw0pR1Lo+7hz/FejjoqL9LP3Qo+lpKMEESTdoj+iqcdJvl5eZnp7H4rMqol0Q6HpH/npRf9WIqL+iFI7/uZR+5GneOinl5jlz4jeyeSD2BfLN3JdM/6d0zsqx+O+Fv1VVZ1XRvADa8NA30+tc34PCc4pXyc1ySobmd+J5lBldVl6nvu6QjPOne3xDyvPdI+ruSkhdK6ogka0tBDHSCQ6zrCwc0A8gck/Wl7c14V7FRIEbMhpGohWBSxM5qvLFB7VSMDlqZyscq3OTiDDNJM3NJMl4b57VawKlrla1yVXE7KcYVbVY1RVxe1pXttBdU9dUMD3MbTMdiHTuLXEWvcRgF3fZaHVboJoaauRge4G0AIu0HIyW2uvcD8bjT6RdYeo9zG3ne0kOOtaNrtovbE8Ba2Vyr9ZJvRe1tzlT/0SqA27KqCQj7NpGfzYrzeltCyUjiydhjeBgMCHbi0g2I8lbVH04c4jXj1f1mPcCO+58VT0nlfUMa4vMgb7hNzYXvtSnPPX4Ht3x/ZRpWr1o4SMSI2B3AgAFZQqkRE2waOBQjmLXGOkap10TBM5DFuKIgCMLWjT6xWlTRONkDS3wWvSgmyeQ9aEOj3YY9yPp9Hu4qmieRZa0EjingPBol2+3Mor+zCPtA8ipwwkohkJCWGFZQneucdakhb6GMG4drONjuwHxK6pIzBck6wGa9WRsja0dp9r5juWffyNPHN6eBcxDStWzJTISWmWMre8gWMwVEyMebBAzKmVUPKq1Vac1Eq4zpmBJM12KSZGurGlVEKxiVOLmK9jkMFfEFK47hDCabQbZGYFsOs07nOIAd2X8Fy2nA3LsXR7++6AMQxcYXxjfrtaS0d4XHaRl80eX9L8P7atNHey2qNlxq5h39VvPcs6hFl6KhjGBtxWHPfr1ro649ucYstPquaDsw8Qs98dr8DZblc0mode32SLfrC/wBVnzw4u5/Mrul3686zAIZl53ounjSEOSKp4lRDaSHJbFJCgaSLJbFJGkB9LEtWniQlJGtOBqYFU0SI9Gmpmq8tQeh5WWC5L0kj16mc/rW7ALfJdeqBguW18IdLKd73f1Ln89yR0eD7a8pNQWuVj1kdl62rAAK81XDErnldHU+MWVuCAkatGUXQszLLWVj0BkaqnBXylUXVsqZoxSTg4pKkogKbFABWMCVEWtV8ZVQar4wpq46r1L9JRHJJTPdYS+1FfLXGY+fehunvRg0tW5zRaKcl8e5ribvZwsceTuC8Jo+dzHtew6rmEFpGYIy8813DRukotK0Oq8e2ABI2/tMkAwe2/eDuNkSTuZ+1f0vtPw5xQt3r0NGckFLol0MhY7MZEZObvHnBaVJCubqWXK6+etmwNURfl+YYfFwQk9Pi/Db81sz09pYz95p/lcD/ALlVNTe9zXb4v6x5/l/tWP6DLztRMEOSKFMrY4FqyWUseS1qZqDgiWlTsQbQp2rShCApwj4UBoQBXgYIeBGNagBKw2aVyupqMXHeSfFdP0vLqxvO4E+C5HUZLl/yL+HX/jz8s+tkusKrwutmqlssepKwkb9MuY2WfUPR9SVmzLaMegr1Ur3odxWkYUg7FJQbmkmlaArYwpulxy8EZojRM9VJ6OnhfM/MhowaL5uOTRxJCn7T+RQwqTHWK99o7qUqni8tTBTn7t3zO7dUAdxXqdDdQ0AH94rJJXboWshZ3uDnHwT9KfvI5VTFek6OaVfTSCSM2IwcD7jm3xa7h8CuowdTOjW/ZmdzqZP9tluaO6E0EH+HSRc3gyu733S/ju6f8s/08w98VdDrR+83F8d7SRutmPqFgkTRHBglA3nUfhsOYK6xHo2BvuwxtJFrtjY023XAusnSvRwPuWjW7dWTvODu1a3idf2Zzuz8fHg6WWSWRjntEYYCGt1tYkm1yTYbgALb1uNpAb+yO5KaiMV7sfhndj8h2WRlIQT52q+eZzMieurbtAOoR91O2iH3VqtgVnqvBUTKjpeCMij3jwRTaaxyVzadKhCNnBFx2TamGIvx29o2hOCABgUgPpmI8NWbQyXPxWoppVg9LGWp5HA7LEbbOIbh3rlVW38V2uelbIHNe0PabXDhcG2OXOyyp+hFG/OnH7r5GfByx8nF6rfxeacTK4jUtWPVNzXeKnqwoHgj0L232tnnDufvLBq+o6md7tXVM4a8Lx4x38VE8VjW/wCRzXD6hBSiy7RVf/n1pB9HpCQHZrwscO3VIXl9I9RekWOIjdBO3Y4SmI9rXDA9pV+lZ3ySuZyFUOK9hpbqx0jTgmShkcBm6LVqG/8AzJI7QvLmHE32GxG47iqzE/kKM0kS2EJIJa6y6p1PdL6anhmglPoy53pA+3vYAWO+1sOa5YYhik1tjtG7HFKdYuzX01PK2Vhkp3iWwJswhz8stXO68BovrkPpGxvjjY91wWPdJD6N+uWiOSV+ANtpAAK5lR9JJ6dwMcrm8iVoaS6Z+tgetwxzuGAkLdWb/wAjLE9t1c8jL1dh0j1lyUoBqtG1EIOUgLJIThsebNy4quHripHfZnH+k1w/leVybQ/ScwDVgq6qnYfzbZGSw45/k3jVI4ItmlYnYufSyH/M0VGw9pheFX8hZXVm9alIdsv/AK8imOtWl/zj/oEfEhckk6TiH3KTR8vH1erb3gyWU4utGZp9mg0e3j6tIeG16fuHXmdacByjnPDUjb/vWXJ0lL5nvipZLPx1XOaMdp9kHDI96x+hfTo1Dj6Y0cNhgPVmQsGGw3c5x7AvZu00y1hXUww2MOrfsAT2DGHN0tnBwp2g/dDKiZ/8LAFEdJK93uUNQ7lRCId87wt+DSIIsa+E8nyNHwR9PLH+nhd+/wDgjSx4z+2tMn3dHt/fnpG+AKJg03pge9ouJ/7NTCD2WK9zG5n34j+81XBjN8fexP8A6HjGdN5o7etaIrIRtfG1tUwbyQw61loUPSqmqbiCZr3Wu5mLJh+1G6zh3L0Zhbsc0cngLJ0r0biqLemhhmLTdry4RVDTvZMyzmlSBWialoJLnAcSckRpHpZSwM15aiONuQLnatzuaM3HldYbehxxHrjnjVcGCYMlljeWkN1ntLRKA7EhwJONziubaX6lK98heayCqJ+0+SSN9v2S0ho4A2SJ13oz02pa4yimkLvQ6utrMdHdrr2c0OxLbgi9lv3XDtDdV2k6eRskM8EUjcnMqHXthcH2LEG2RuF0HR8ulw20vqDrfaLp2k8wwW+CLCevfIACSbAYknIBeG6ZdY8VPG4MfYnAOGDv9MZnmtXSFA+eNrairjisbu9XGqThleRzgeeqvL1fVnox8ofLUSPAGLXTEhxzu92Z5N1RwzuKkY3Vp080lW6R1bekpRrem1mtIibqnVPpQL65cGjVJOBOAtddnXnKDStDSRNihdHFGz3WsFhxOG1DVnWRSMycXcglsHrb+npJakDAC54fNct66ej8DqJ9U9jI52PjDHtAbJIHOs5j/vC1yCcRqq/THXOxjT6GHHe44dwzXJOlHSyorpA6ZxLWkljMmtJwJtvt8VN6i5xZ+WAxqStDDuTqGil0maqfVbyhJJiqrqvVne6KfVcyqRMqklWRn7US2VWNlQacOS9VTob6RRJQwlKl6VLBouKcjajI9Iu3lZHpVY2dBytpukn7yr49MyD7R7ysRlQrBOlitb7OkUo+27vKJZ0omH5x3evNNnU/WEDXqWdLp/0ju8q9nTKf9K7vXkm1A3qwVPFB69cOmM/6Q95U29MJ/wBIe9eQFaN6mK0b0tpvXjpbP+ld3p3dJ5j+dd3leSFeN6Y6VG9L6qY9Q7Tchzkd3qp+k3feJ7V5g6ZG+/ihJdOnYEvW0XqR6p+kd7kBPpa+DcSvLT6Re7M25KuKoIVemI/kb0shcfa+KiY0BFUX/wCUS124nvSyr3RDIPN0lTG/iewpJH8Zs9IUK6IjYtUzja0jtvn8NigZmn7B7wVe1nfHGXZIo572Ee6fBDu1eIV6zvOKElM28hRsmgySeyWqgFdMnslZAK6cFNZKyAtaCrAwoaye5QeixE7zdWNpXeboG54+Kf2uPilh60RRHeFMUbRm9o7QsktKf0Z3I+Da1tWEZyDsFz8FU+qiGTXO8AgG07jsV40c7d4pfIcnVNNXE4BoYOGfehVpM0Md444hXN0SAcceRv8AJL35i54uqyNVWx05JW1FRNy5g7+5ENhbsGW1RfIueH/bOpqPaim0/m6KBHL4EKdxne1s81netb8+OBvVeaStGedgNwwvyz7dqSfsnGPJFnx5/IKi3nyEXK/PDG5yJuh5PPmyuVHUVlnH5/JVObxU7ptTzgrZYr1VNsY32U9TDK6tEfLxx8Uac4+qmRXyUjDwHZwVsYP4XuPjgpW3kd/hZTq5yFdHwSEPBXiPZhxz+Sb0W+/HBPS9VHouHimMXBEao3X5/RTaORsRytbijS9Qoh4XUvVju8UXqY4HHdbzZOxoxwBB4C+9L2V6QKYLfhipZZa3HFEFtg7ZlhYd6m2YY3YDuIw8EafoG1zsceVr9mKi2qfsIx4Yor07MfZvjhe2H4c1VPWbh23NuxH5/RWf+njndtLT2fiEWytcMtXZl9LnvWdHI4nhtwUycx5sl1IrjrBztLECxt2AY+bpv7VBvxwy2LLkcrGPuAMtmXjxS9IV8l1qetDE3G7AjPek2rxFjn4nnsWPLDqm23vVjH2PL4/NF4n6E7u5W48uA+yL+B+io1je+sN5s0DsKtoZCbXAFyMSRa17G90bPo5rwS19yDmBmeSy3LldHrs+M8P4k8v+EkvViSRY4Z33pK/jPay3nMXub7cVQ4jeO5SkzKYBbSMLTsYM7+AU2tFvrYBVFuCuhiFsvilYcptbz5zVsbrX84dyZzB5JV1M3E7bZXx28VNXFYvhhhv1fwVjnnLI7tU4jkrWyGw52yGS0PQjA2F7HHb7wUWtJGLK47rX/VIBUXi9sT3jDtWk6Qm7ScLHDv8Aoh3xgMwG48U/YrPuBYg2xwx34lTcP1e21tnEoqhhDr3G22ZGHYr46Zut7oyvvR7fRmRnOdvse0d+Ca4t9L/NFSU7dcYZjHMIORg+O0pxN6+omXibc7ptc425nckGBXQtBc0HI2G7DsVfhEtoZwSZTk45DzktqCIOju4XsSBfIY7BkgJMTjx27il7KvAe+zIedya22/KwVgjG5WRsBDroLNoTVvv44o5sWAwsNuwm+9VU7AT3fFaPoxqjDzdLrpXHO/WZI32scVONg35bgiJ4hYYbEzYx8szZTvwXnKKihGBxGV8Bc8OSMidbIY4Z2OCGpMy3YdhxR08Ate1iWtJxOeCz6ut58mpRlp2XHC+eHBJQqnkRtINjrWwwwLbnxSUW4vNf/9k="/>
          <p:cNvSpPr>
            <a:spLocks noChangeAspect="1" noChangeArrowheads="1"/>
          </p:cNvSpPr>
          <p:nvPr/>
        </p:nvSpPr>
        <p:spPr bwMode="auto">
          <a:xfrm>
            <a:off x="176213" y="-1825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35402"/>
            <a:ext cx="1133474" cy="1117598"/>
          </a:xfrm>
          <a:prstGeom prst="rect">
            <a:avLst/>
          </a:prstGeom>
        </p:spPr>
      </p:pic>
    </p:spTree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-65" charset="-128"/>
              </a:rPr>
              <a:t>General policies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1425373"/>
            <a:ext cx="6858000" cy="4823028"/>
          </a:xfrm>
        </p:spPr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en-US" sz="3000" dirty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</a:rPr>
              <a:t>Keep your cellphone on silent status</a:t>
            </a:r>
            <a:endParaRPr lang="en-US" sz="3000" dirty="0" smtClean="0">
              <a:solidFill>
                <a:schemeClr val="tx1">
                  <a:lumMod val="95000"/>
                  <a:lumOff val="5000"/>
                </a:schemeClr>
              </a:solidFill>
              <a:ea typeface="ＭＳ Ｐゴシック" pitchFamily="-65" charset="-128"/>
            </a:endParaRPr>
          </a:p>
          <a:p>
            <a:pPr>
              <a:buFont typeface="Wingdings" pitchFamily="2" charset="2"/>
              <a:buChar char="§"/>
              <a:defRPr/>
            </a:pPr>
            <a:endParaRPr lang="en-US" sz="3000" dirty="0" smtClean="0">
              <a:solidFill>
                <a:schemeClr val="tx1">
                  <a:lumMod val="95000"/>
                  <a:lumOff val="5000"/>
                </a:schemeClr>
              </a:solidFill>
              <a:ea typeface="ＭＳ Ｐゴシック" pitchFamily="-65" charset="-128"/>
            </a:endParaRPr>
          </a:p>
          <a:p>
            <a:pPr>
              <a:buFont typeface="Wingdings" pitchFamily="2" charset="2"/>
              <a:buChar char="§"/>
              <a:defRPr/>
            </a:pPr>
            <a:endParaRPr lang="en-US" sz="3000" dirty="0">
              <a:solidFill>
                <a:schemeClr val="tx1">
                  <a:lumMod val="95000"/>
                  <a:lumOff val="5000"/>
                </a:schemeClr>
              </a:solidFill>
              <a:ea typeface="ＭＳ Ｐゴシック" pitchFamily="-65" charset="-128"/>
            </a:endParaRPr>
          </a:p>
          <a:p>
            <a:pPr>
              <a:buFont typeface="Wingdings" pitchFamily="2" charset="2"/>
              <a:buChar char="§"/>
              <a:defRPr/>
            </a:pPr>
            <a:r>
              <a:rPr lang="en-US" sz="30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</a:rPr>
              <a:t>To </a:t>
            </a:r>
            <a:r>
              <a:rPr lang="en-US" sz="3000" dirty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</a:rPr>
              <a:t>avoid flu and other infections, care about hygiene(washing hands after being in restrooms, etc.)</a:t>
            </a:r>
          </a:p>
          <a:p>
            <a:pPr>
              <a:buNone/>
              <a:defRPr/>
            </a:pPr>
            <a:endParaRPr lang="en-US" sz="3000" dirty="0">
              <a:solidFill>
                <a:schemeClr val="tx1">
                  <a:lumMod val="95000"/>
                  <a:lumOff val="5000"/>
                </a:schemeClr>
              </a:solidFill>
              <a:ea typeface="ＭＳ Ｐゴシック" pitchFamily="-65" charset="-128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ADE67B5-9B1B-41D1-B5C7-221FFC1FED41}" type="datetime1">
              <a:rPr lang="en-US" smtClean="0"/>
              <a:pPr>
                <a:defRPr/>
              </a:pPr>
              <a:t>3/29/2013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E0819C7-33BB-4767-BC0E-FFCE40F13A79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74" y="1447800"/>
            <a:ext cx="1165225" cy="11530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86" y="2971800"/>
            <a:ext cx="116522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373703"/>
      </p:ext>
    </p:extLst>
  </p:cSld>
  <p:clrMapOvr>
    <a:masterClrMapping/>
  </p:clrMapOvr>
  <p:transition spd="slow" advClick="0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8350"/>
            <a:ext cx="8229600" cy="639763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-65" charset="-128"/>
              </a:rPr>
              <a:t>Employee benefits</a:t>
            </a:r>
            <a:endParaRPr lang="en-US" dirty="0">
              <a:ea typeface="ＭＳ Ｐゴシック" pitchFamily="-65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600200"/>
            <a:ext cx="4114800" cy="4724400"/>
          </a:xfrm>
        </p:spPr>
        <p:txBody>
          <a:bodyPr/>
          <a:lstStyle/>
          <a:p>
            <a:pPr marL="0" indent="0" defTabSz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</a:rPr>
              <a:t>English class every week: from 8.00 - 9.30 A.M</a:t>
            </a:r>
          </a:p>
          <a:p>
            <a:pPr marL="0" indent="0" defTabSz="0">
              <a:spcBef>
                <a:spcPts val="0"/>
              </a:spcBef>
              <a:spcAft>
                <a:spcPts val="1200"/>
              </a:spcAft>
              <a:defRPr/>
            </a:pPr>
            <a:r>
              <a:rPr lang="en-US" sz="26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</a:rPr>
              <a:t>Monday &amp; Wednesday: For all staff</a:t>
            </a:r>
          </a:p>
          <a:p>
            <a:pPr marL="0" indent="0" defTabSz="0">
              <a:spcBef>
                <a:spcPts val="0"/>
              </a:spcBef>
              <a:spcAft>
                <a:spcPts val="1200"/>
              </a:spcAft>
              <a:defRPr/>
            </a:pPr>
            <a:r>
              <a:rPr lang="en-US" sz="26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</a:rPr>
              <a:t>Thursday: For team leader</a:t>
            </a:r>
          </a:p>
          <a:p>
            <a:pPr marL="0" indent="0" defTabSz="0">
              <a:spcBef>
                <a:spcPts val="0"/>
              </a:spcBef>
              <a:spcAft>
                <a:spcPts val="1200"/>
              </a:spcAft>
              <a:defRPr/>
            </a:pPr>
            <a:r>
              <a:rPr lang="en-US" sz="26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</a:rPr>
              <a:t>TOEIC test: Every 2 months</a:t>
            </a:r>
          </a:p>
          <a:p>
            <a:pPr marL="0" indent="0" defTabSz="0">
              <a:spcBef>
                <a:spcPts val="0"/>
              </a:spcBef>
              <a:spcAft>
                <a:spcPts val="1200"/>
              </a:spcAft>
              <a:defRPr/>
            </a:pPr>
            <a:r>
              <a:rPr lang="en-US" sz="26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</a:rPr>
              <a:t>Performance: Minimum 600 TOEIC scores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ea typeface="ＭＳ Ｐゴシック" pitchFamily="-65" charset="-128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ea typeface="ＭＳ Ｐゴシック" pitchFamily="-65" charset="-128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ea typeface="ＭＳ Ｐゴシック" pitchFamily="-65" charset="-128"/>
            </a:endParaRPr>
          </a:p>
          <a:p>
            <a:pPr marL="0" indent="0">
              <a:buFontTx/>
              <a:buNone/>
              <a:defRPr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ea typeface="ＭＳ Ｐゴシック" pitchFamily="-65" charset="-128"/>
            </a:endParaRPr>
          </a:p>
        </p:txBody>
      </p:sp>
      <p:sp>
        <p:nvSpPr>
          <p:cNvPr id="22532" name="Date Placeholder 5"/>
          <p:cNvSpPr>
            <a:spLocks noGrp="1"/>
          </p:cNvSpPr>
          <p:nvPr>
            <p:ph type="dt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8B1D24CD-FDCD-4A10-9D8F-8FF132B61508}" type="datetime1">
              <a:rPr lang="en-US" smtClean="0">
                <a:latin typeface="Helvetica"/>
                <a:ea typeface="Helvetica"/>
                <a:cs typeface="Helvetica"/>
              </a:rPr>
              <a:pPr>
                <a:defRPr/>
              </a:pPr>
              <a:t>3/29/2013</a:t>
            </a:fld>
            <a:endParaRPr lang="de-DE" smtClean="0">
              <a:latin typeface="Helvetica"/>
              <a:ea typeface="Helvetica"/>
              <a:cs typeface="Helvetica"/>
            </a:endParaRPr>
          </a:p>
        </p:txBody>
      </p:sp>
      <p:sp>
        <p:nvSpPr>
          <p:cNvPr id="22533" name="Slide Number Placeholder 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F35076AA-BD11-43F5-9915-F39D5D8E90CE}" type="slidenum">
              <a:rPr lang="de-DE" smtClean="0">
                <a:latin typeface="Helvetica"/>
                <a:ea typeface="Helvetica"/>
                <a:cs typeface="Helvetica"/>
              </a:rPr>
              <a:pPr>
                <a:defRPr/>
              </a:pPr>
              <a:t>14</a:t>
            </a:fld>
            <a:endParaRPr lang="de-DE" smtClean="0">
              <a:latin typeface="Helvetica"/>
              <a:ea typeface="Helvetica"/>
              <a:cs typeface="Helvetica"/>
            </a:endParaRPr>
          </a:p>
        </p:txBody>
      </p:sp>
      <p:pic>
        <p:nvPicPr>
          <p:cNvPr id="29702" name="Content Placeholder 7" descr="rd_New Picture (3)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8200" y="1600200"/>
            <a:ext cx="4038600" cy="4495800"/>
          </a:xfrm>
        </p:spPr>
      </p:pic>
    </p:spTree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3588"/>
            <a:ext cx="5562600" cy="639762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-65" charset="-128"/>
              </a:rPr>
              <a:t>Outing activities</a:t>
            </a:r>
            <a:endParaRPr lang="en-US" dirty="0">
              <a:ea typeface="ＭＳ Ｐゴシック" pitchFamily="-65" charset="-128"/>
            </a:endParaRPr>
          </a:p>
        </p:txBody>
      </p:sp>
      <p:sp>
        <p:nvSpPr>
          <p:cNvPr id="25603" name="Date Placeholder 4"/>
          <p:cNvSpPr>
            <a:spLocks noGrp="1"/>
          </p:cNvSpPr>
          <p:nvPr>
            <p:ph type="dt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0B3472A-999B-4859-8E0D-B3A9BA8B7BED}" type="datetime1">
              <a:rPr lang="en-US">
                <a:latin typeface="Helvetica"/>
                <a:ea typeface="Helvetica"/>
                <a:cs typeface="Helvetica"/>
              </a:rPr>
              <a:pPr>
                <a:defRPr/>
              </a:pPr>
              <a:t>3/29/2013</a:t>
            </a:fld>
            <a:endParaRPr lang="de-DE">
              <a:latin typeface="Helvetica"/>
              <a:ea typeface="Helvetica"/>
              <a:cs typeface="Helvetica"/>
            </a:endParaRPr>
          </a:p>
        </p:txBody>
      </p:sp>
      <p:sp>
        <p:nvSpPr>
          <p:cNvPr id="25604" name="Slide Number Placeholder 5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8F22D0EC-46CD-4024-B13F-E32DE19AD310}" type="slidenum">
              <a:rPr lang="de-DE">
                <a:latin typeface="Helvetica"/>
                <a:ea typeface="Helvetica"/>
                <a:cs typeface="Helvetica"/>
              </a:rPr>
              <a:pPr>
                <a:defRPr/>
              </a:pPr>
              <a:t>15</a:t>
            </a:fld>
            <a:endParaRPr lang="de-DE">
              <a:latin typeface="Helvetica"/>
              <a:ea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609600" y="4876800"/>
            <a:ext cx="7467600" cy="1447800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</a:rPr>
              <a:t>Company trip once a year to create good team spirit and great friendship, to build up the team work skills.</a:t>
            </a:r>
          </a:p>
          <a:p>
            <a:pPr marL="0" indent="0">
              <a:buFontTx/>
              <a:buNone/>
              <a:defRPr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ea typeface="ＭＳ Ｐゴシック" pitchFamily="-65" charset="-128"/>
            </a:endParaRPr>
          </a:p>
        </p:txBody>
      </p:sp>
      <p:pic>
        <p:nvPicPr>
          <p:cNvPr id="31750" name="Picture 13" descr="rd_DSC0484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3" y="1830388"/>
            <a:ext cx="2540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1" name="Picture 14" descr="rd_DSC0831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788" y="1844675"/>
            <a:ext cx="339407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2" name="Picture 15" descr="rd_IMG_633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863" y="1844675"/>
            <a:ext cx="268287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Date Placeholder 5"/>
          <p:cNvSpPr>
            <a:spLocks noGrp="1"/>
          </p:cNvSpPr>
          <p:nvPr>
            <p:ph type="dt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2EDB4D88-A06F-4D67-ADB2-D440737C1BF6}" type="datetime1">
              <a:rPr lang="en-US">
                <a:latin typeface="Helvetica"/>
                <a:ea typeface="Helvetica"/>
                <a:cs typeface="Helvetica"/>
              </a:rPr>
              <a:pPr>
                <a:defRPr/>
              </a:pPr>
              <a:t>3/29/2013</a:t>
            </a:fld>
            <a:endParaRPr lang="de-DE">
              <a:latin typeface="Helvetica"/>
              <a:ea typeface="Helvetica"/>
              <a:cs typeface="Helvetica"/>
            </a:endParaRPr>
          </a:p>
        </p:txBody>
      </p:sp>
      <p:sp>
        <p:nvSpPr>
          <p:cNvPr id="23555" name="Slide Number Placeholder 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C4A613FD-082E-4D74-AF32-8D9A27E38A80}" type="slidenum">
              <a:rPr lang="de-DE">
                <a:latin typeface="Helvetica"/>
                <a:ea typeface="Helvetica"/>
                <a:cs typeface="Helvetica"/>
              </a:rPr>
              <a:pPr>
                <a:defRPr/>
              </a:pPr>
              <a:t>16</a:t>
            </a:fld>
            <a:endParaRPr lang="de-DE">
              <a:latin typeface="Helvetica"/>
              <a:ea typeface="Helvetica"/>
              <a:cs typeface="Helvetic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5554663"/>
            <a:ext cx="7467600" cy="4730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ＭＳ Ｐゴシック" pitchFamily="-65" charset="-128"/>
              </a:rPr>
              <a:t>Sport Activities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ＭＳ Ｐゴシック" pitchFamily="-65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457200" y="6027738"/>
            <a:ext cx="7924800" cy="561975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</a:rPr>
              <a:t>Football match: Every Friday evening</a:t>
            </a:r>
          </a:p>
          <a:p>
            <a:pPr marL="0" indent="0">
              <a:buFontTx/>
              <a:buNone/>
              <a:defRPr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ea typeface="ＭＳ Ｐゴシック" pitchFamily="-65" charset="-128"/>
            </a:endParaRPr>
          </a:p>
        </p:txBody>
      </p:sp>
      <p:pic>
        <p:nvPicPr>
          <p:cNvPr id="30726" name="Picture Placeholder 9" descr="rd_New Picture (2)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1" t="5112" b="7668"/>
          <a:stretch>
            <a:fillRect/>
          </a:stretch>
        </p:blipFill>
        <p:spPr>
          <a:xfrm>
            <a:off x="1066800" y="762000"/>
            <a:ext cx="6927850" cy="4792663"/>
          </a:xfrm>
        </p:spPr>
      </p:pic>
    </p:spTree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5105400"/>
            <a:ext cx="7924800" cy="414542"/>
          </a:xfrm>
        </p:spPr>
        <p:txBody>
          <a:bodyPr/>
          <a:lstStyle/>
          <a:p>
            <a:r>
              <a:rPr lang="en-US" sz="2800" dirty="0" smtClean="0"/>
              <a:t>Swimming Club</a:t>
            </a:r>
            <a:endParaRPr lang="en-US" sz="28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800" dirty="0" smtClean="0"/>
              <a:t>Weekly swimming for ladies </a:t>
            </a:r>
            <a:endParaRPr lang="en-US" sz="2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5C382D3-2975-484B-BEA3-44630AAA1FB9}" type="datetime1">
              <a:rPr lang="en-US" smtClean="0"/>
              <a:pPr>
                <a:defRPr/>
              </a:pPr>
              <a:t>3/29/2013</a:t>
            </a:fld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1D1437-8ECB-4287-B95F-374006E271FD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62000"/>
            <a:ext cx="8009281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6786901"/>
      </p:ext>
    </p:extLst>
  </p:cSld>
  <p:clrMapOvr>
    <a:masterClrMapping/>
  </p:clrMapOvr>
  <p:transition spd="slow" advClick="0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Extra- benefits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87321"/>
            <a:ext cx="4800600" cy="4661079"/>
          </a:xfrm>
        </p:spPr>
        <p:txBody>
          <a:bodyPr/>
          <a:lstStyle/>
          <a:p>
            <a:r>
              <a:rPr lang="en-US" dirty="0" smtClean="0"/>
              <a:t>After 1 month working:</a:t>
            </a:r>
          </a:p>
          <a:p>
            <a:pPr lvl="2"/>
            <a:r>
              <a:rPr lang="en-US" dirty="0" smtClean="0"/>
              <a:t>Parking fee: Provided</a:t>
            </a:r>
          </a:p>
          <a:p>
            <a:pPr lvl="2"/>
            <a:r>
              <a:rPr lang="en-US" dirty="0" smtClean="0"/>
              <a:t>Accident Insurance 24/24: Provided </a:t>
            </a:r>
          </a:p>
          <a:p>
            <a:r>
              <a:rPr lang="en-US" dirty="0"/>
              <a:t> </a:t>
            </a:r>
            <a:r>
              <a:rPr lang="en-US" dirty="0" smtClean="0"/>
              <a:t>After 1 year working:</a:t>
            </a:r>
          </a:p>
          <a:p>
            <a:pPr lvl="2"/>
            <a:r>
              <a:rPr lang="en-US" dirty="0" smtClean="0"/>
              <a:t>Health Insurance: Provided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61A43AB-2BB1-48CA-B634-8A1941CAB0C3}" type="datetime1">
              <a:rPr lang="en-US" smtClean="0"/>
              <a:pPr>
                <a:defRPr/>
              </a:pPr>
              <a:t>3/29/2013</a:t>
            </a:fld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BE0DD6C-D996-4E4C-8E63-8B6E444315FA}" type="slidenum">
              <a:rPr lang="de-DE" smtClean="0"/>
              <a:pPr>
                <a:defRPr/>
              </a:pPr>
              <a:t>18</a:t>
            </a:fld>
            <a:endParaRPr lang="de-D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762000"/>
            <a:ext cx="1743075" cy="16130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762000"/>
            <a:ext cx="1524000" cy="16130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707640"/>
            <a:ext cx="2133600" cy="163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43542"/>
      </p:ext>
    </p:extLst>
  </p:cSld>
  <p:clrMapOvr>
    <a:masterClrMapping/>
  </p:clrMapOvr>
  <p:transition spd="slow" advClick="0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785813"/>
            <a:ext cx="5638800" cy="639762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-65" charset="-128"/>
              </a:rPr>
              <a:t>Organization</a:t>
            </a:r>
            <a:endParaRPr lang="en-US" dirty="0">
              <a:ea typeface="ＭＳ Ｐゴシック" pitchFamily="-65" charset="-128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676400" y="1489075"/>
            <a:ext cx="7162800" cy="4343400"/>
          </a:xfrm>
        </p:spPr>
        <p:txBody>
          <a:bodyPr/>
          <a:lstStyle/>
          <a:p>
            <a:pPr>
              <a:buFontTx/>
              <a:buNone/>
              <a:defRPr/>
            </a:pPr>
            <a:endParaRPr lang="en-US" sz="1800" dirty="0" smtClean="0">
              <a:solidFill>
                <a:schemeClr val="tx1">
                  <a:lumMod val="95000"/>
                  <a:lumOff val="5000"/>
                </a:schemeClr>
              </a:solidFill>
              <a:ea typeface="ＭＳ Ｐゴシック" pitchFamily="-65" charset="-128"/>
            </a:endParaRPr>
          </a:p>
          <a:p>
            <a:pPr>
              <a:buFont typeface="Wingdings" pitchFamily="2" charset="2"/>
              <a:buChar char="§"/>
              <a:defRPr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</a:rPr>
              <a:t> Use a clear photo for your Skype account, it helps our customers remind you.</a:t>
            </a:r>
          </a:p>
          <a:p>
            <a:pPr>
              <a:buFontTx/>
              <a:buNone/>
              <a:defRPr/>
            </a:pP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ea typeface="ＭＳ Ｐゴシック" pitchFamily="-65" charset="-128"/>
            </a:endParaRPr>
          </a:p>
          <a:p>
            <a:pPr>
              <a:buFont typeface="Wingdings" pitchFamily="2" charset="2"/>
              <a:buChar char="§"/>
              <a:defRPr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</a:rPr>
              <a:t> Salary payment: Transfer via bank</a:t>
            </a:r>
          </a:p>
          <a:p>
            <a:pPr>
              <a:buFontTx/>
              <a:buNone/>
              <a:defRPr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</a:rPr>
              <a:t>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ea typeface="ＭＳ Ｐゴシック" pitchFamily="-65" charset="-128"/>
            </a:endParaRPr>
          </a:p>
        </p:txBody>
      </p:sp>
      <p:sp>
        <p:nvSpPr>
          <p:cNvPr id="18436" name="Date Placeholder 5"/>
          <p:cNvSpPr>
            <a:spLocks noGrp="1"/>
          </p:cNvSpPr>
          <p:nvPr>
            <p:ph type="dt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37C0CA28-5940-42F4-966E-46B7D8967AEC}" type="datetime1">
              <a:rPr lang="en-US">
                <a:latin typeface="Helvetica"/>
                <a:ea typeface="Helvetica"/>
                <a:cs typeface="Helvetica"/>
              </a:rPr>
              <a:pPr>
                <a:defRPr/>
              </a:pPr>
              <a:t>3/29/2013</a:t>
            </a:fld>
            <a:endParaRPr lang="de-DE">
              <a:latin typeface="Helvetica"/>
              <a:ea typeface="Helvetica"/>
              <a:cs typeface="Helvetica"/>
            </a:endParaRPr>
          </a:p>
        </p:txBody>
      </p:sp>
      <p:sp>
        <p:nvSpPr>
          <p:cNvPr id="18437" name="Slide Number Placeholder 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5673D5D2-52DF-44D7-8521-237ED4525635}" type="slidenum">
              <a:rPr lang="de-DE">
                <a:latin typeface="Helvetica"/>
                <a:ea typeface="Helvetica"/>
                <a:cs typeface="Helvetica"/>
              </a:rPr>
              <a:pPr>
                <a:defRPr/>
              </a:pPr>
              <a:t>19</a:t>
            </a:fld>
            <a:endParaRPr lang="de-DE">
              <a:latin typeface="Helvetica"/>
              <a:ea typeface="Helvetica"/>
              <a:cs typeface="Helvetica"/>
            </a:endParaRPr>
          </a:p>
        </p:txBody>
      </p:sp>
      <p:sp>
        <p:nvSpPr>
          <p:cNvPr id="26630" name="AutoShape 8" descr="data:image/jpeg;base64,/9j/4AAQSkZJRgABAQAAAQABAAD/2wCEAAkGBhERDxQQEhIWFBUVGBkVFhYYFxoVFBcUFh8hFBcaFRUXJyYeFxkkGhcVHy8gJScpLCwsGB4xNTAqNSYrLCkBCQoKDgwOGg8PGiwkHyAuNDEtLC8qLyksNCovLTUsLCo0LCwsMCwsLCwsLCwsLCwsLCwsLSwsLCwsLCwsLCwpLP/AABEIAMYA/wMBIgACEQEDEQH/xAAcAAEAAgMBAQEAAAAAAAAAAAAABgcCAwUECAH/xABQEAABAwICBQYICAoJBAMAAAABAAIDBBESIQUGEzFRByIyQXGRFFJhgZKhsdQjM0JicoKishYkNVNzg5PB0dIVFzRDVGN0s8JElPDxNqPD/8QAGgEBAAIDAQAAAAAAAAAAAAAAAAQFAgMGAf/EADERAAICAQIFAQcEAgMBAAAAAAABAgMRBBIFITFBUWETIjJxgZGxFELB0RUzUqHwI//aAAwDAQACEQMRAD8Au2OMWGQ3DqWWzHAdyR9EdgWSAx2Y4DuTZjgO5ZIgMdmOA7k2Y4DuWSIDHZjgO5NmOA7lkiAx2Y4DuTZjgO5ZKm6/lLrttJs5GhmN2AbNps25w5kZ5WUijTTvzt7EbUaqGnSc+5cWzHAdybMcB3Klv6zNI/nW/s2fwU45ONaJqxkwncHOYWkENDea4HqHlae9bbdFZVBzljCNNOvqumoRzlkx2Y4DuTZjgO5ZIoRPMdmOA7k2Y4DuWS8eltLRU0LppXYWt7yeoNHWTwXqTbwjxtJZZ6tmOA7k2Y4DuVO6d5TauZxEJ2EfUG2LyPnPO4/Rt51w261VoN/Cp7/pHH1E2VlHhtjWW0irnxSpPCTZf2zHAdybMcB3Kn9E8qdZEQJcM7eu4DH28jm5d4Kt2lqBJGyQCwc0Ot1jEL/vUW/TTo+LuS9Pqq717vYz2Y4DuTZjgO5VNUcq9a17mhkNg4joO6jbxlr/AK2q3xIPQd/Mt3+Pu9PuaP8AJUev2Ld2Y4DuTZjgO5VEOVut8SD0H/zLNnK7WXF4oSOsAPB78Rt3L3/H3en3H+To9fsW1sxwHcmzHAdy5OrGs0VdDtI+a4ZPYcyx37weo9faCF2FBlFwe2XUnwmppSi+TMdmOA7k2Y4DuWSLEyMdmOA7k2Y4DuWSIDHZjgO5a54xhOQ7luWuo6JQGUfRHYFksY+iOwLJAEREAREQBERAeLTVZsqaaXxI3uHaASPWvndXbyk1ez0bKOt5awedwJ+yHKkle8MjiDl5Zz3FZ5sjHwgpzySVeGtfH1PiPewgj1Fygy7+otXs9JU7uL8H7QFntIU7Ux3VSXoQNLPZdF+peyIi5Q7AKk9f9ZzV1Ja0/AxEtZbc47nP8t9w8gHEqytfdNeDUMjmmz3/AATON37yOxocfMFRiuOG09bH8kUnFL2sVL5sIi/VdFEfhX0Togfi0P6Nn3QvnYr6L0X8RF9BnsCqOKdI/UuuE9Z/Q+eqz41/0ne0rSt1Z8a/6TvaVrawk2AJPAZlWy6FM+pii2mlePkO9ErWQmRgkWoOmjTV0efMkIifws42afM6x7L8VeS+awbZhfRejKrawRS+Oxr/AEgHfvVLxOtKUZ+S+4VY3GUH2PSiIqguQiIgC11HRK2LXUdEoDKPojsCyWMfRHYFkgCIiAIiIAiIgK95Yau0MEXjPc/0Bh/5qrFOOVurxVrI75RxD0nkk+oNUHXTaKO2iJymvluvl9jbNTuZhxC2JoePK03APqK/aOoMcjJBvY5rx2tOL9ylOv8AonYsosrfizYz9KPM/wC4oit9c1ZDd5NFsHVPb4PpJjwQCNxzHYVkuTqlV7Wgp39ZjaD2tGA+sFdZcpKO2TXg7CEt0VLyVTyu6TxVEVODlG3GfpPyF+xrftKALta5Vu20hUP/AMwsHZH8GPurjAXyGa6jTQ2VRj6HJaqz2l0pep3dU9U5K+UtacMbbY5LXtfcAOtx/wDPLZ9LybaPY3CYS89bnPdiPokAeYBdHVXQYpKSOG3OtikPGR2bv4DyALrqk1OsnOb2PCXgvtLoa64Lest+SBab5JoHtJpnmJ3U1xL4z5LnnN7bnsU3pIi2NjTva1oPaBZbkUad07ElJ5wS66K623BYyfOFZ8a/6TvaV2+T/wDKdP8ASd9xy4lZ8a/6TvaV2+T/APKdP9J33HLpbv8ATL5P8HK0/wC6PzX5L0sqm5W9GNjqYpmgDatOK3W5hGZ8tnAeZWyq15ZP+l/W/wDBUWgbV69c/g6HiMU9O34x+StV9Aaqm9BS/oY/uhfP6+g9XGYaKmbwhjH2Qp3E/gj8yv4T8cvkdFERUZfhERAFrqOiVsWuo6JQGUfRHYFksY+iOwLJAEREAREQBEWMj8LS47gCe7PqzQFQa5aAq6ivmlbFdpcA044xk0Bm4uuNy5dHqXVGRgfGA0uaHHaR2DScz0uF1NnhxJJtcm55rDmc95o1jszwHox+5q9jfZGKiscjn56eqU3J55s9HKVow1UEWwwvex5yD2jmOGZzI62tVe/gbWfmf/sj/mU62Z4D0Y/c02Z4D0Y/c1hTZOqGxYM76q7p75Zydvk7p5Y6ERStwuY94AxNdzScYzaSN7j3KSPdYE8M1wtVHG0jT5DuA4j5MMQ6hx8y7NW60bz80+zsPsPYVV3Zdjz3LajCqWOyKLl1VrHOLjGLuJJ+Ei3nPxl09VdT6g1sBkjAY14e4443dDnjJriTcgDd1qT4DwHox+5rq6tRHb3IGTSeiwcB1U8R6/G8xVtZqrNj6dCnq0lW9depK0RFRl+EREBRNTqhWGRxEWRcSPhI9xN/GXV1N1bqYa+GWWMNY0uLnF8dhdrh1OvvIUjkYcRyG8/Jj90Kw2Z4D0Y/c1eyvslFx5czn46euM1JZ5MnXh0X5xnpBVtyiUVTWVLdlHiiibha7HGA5zs3EXde3RH1V79meA9GP3NNmeA9GP3NRKYOmW9Ey+xXQ2PoQdmpdYSBst5t8ZH15eMr2hiDWho3NAA7BkFEdB0ZfO24Fm8482Pq3f8ATRnfbc4FTFa9ZdKxpS7GzQ0RrTcc8/IREUEsAiIgC11HRK2LXUdEoDKPojsCyWMfRHYFkgCIiAIiIAvDpucMp5CbZjDmWjpZb3uYOvxgvcuRrLI4RNa0ON3Z4WyHIZ/3TH2ztvAWdazJGFjxFkR2rPm+nF72m1Z8304ve16rS+LJ6FV7ulpfFk9Cq93VlllVtR5dqz5vpxe9ptWfN9OL3teq0viyehVe7paXxZPQqvd0yxtR7tV6hu3sLc5pGTozusdzZ5D1H5PnCk1f8VJ9B3sPEtH2h2jeorop0gnYS2S17HmVFs8s8UDRbPrIHlUtqBdjgOB48PICfUVDv+NMnUfA0V9tWfN9OL3tdvVR7TM61ugdzmHrHUyeU/ZHb1Hm2l8WT0Kr3ddXVvGJjiDwMJ3tmA3jrkiY3138ikWt7GRakt6JOiIq4tAiIgK9llbiPR3n5cXvaw2rPm+nF72vXIJbnmybz8iq93X5aXxZPQqvd1a5ZT7UeXas+b6cXvabVnzfTi97XqtL4snoVXu6Wl8WT0Kr3dMsbUdTVWtjD3R5BzswccZvh6g1s0rr5k7gN6k6g8EkrHtcGyZEHoVXu6m7XXAPHiLHzg5hQr4+9nyT9PLMceD9REUckhERAFrqOiVsWuo6JQGUfRHYFksY+iOwLJAEREAREQBVvyoafdFURRNbG6zC8442yWxG2WLd0FZCpHlIq8ekpc8mBjB5mgn7Tip/D4KdvPsiu4lY4U8u7PD+FEv5qn/7eP8AgrT1S0RDNRQyzU8Je8FxIiYBYk4cgPFsqTX0Voil2VPDF4kbG+i0D9ymcRxCMVHllkLhmbJycuaSNH4N0n+Gh/Zt/gqy12r3Ula+KOGnDLNcwGCMmxGeZGfODlb6q3lho7TQTeMxzD9Q4h989yiaGe63bLnkmcQhtp3Q5YIxFrbK1wcIqfmkHKCMHLPI2yV7RyBzQ4ZhwBHYc183K+tTKza6Op3/AOWGntZ8GfuqTxKpRjGSRF4Xa5SlGTKjqtZJmSPjMVNdrnN/s0XyTbh5F0tVNb3ithD2Qta5wYS2GNjrP5o5zQCMyFy9eKPZaRqG8X4x2SASf8iuG1xBuMiNx8qnqqFlfTqvyVzusqt69H+D6URcnVfTbaukjmB5xFnjhIMnDvzHkIXWXMyi4txfY6uMlJKS6MIiLEyKJqdaZQ9w2VPk4j+zxE5G2+y62pulzU10UEsNOWOx3AgjacmlwzAvvAUQrPjX/Sd7SpBycflSD9Z9xy6e2uKqk0uz/BydNs3dFN8sr8lu/g3Sf4aH9m3+CiPKFS+CRRzU8MAaXYHgwRuzIu0gkZbiO5WAovylRg6Mmv1GMjtxtH7yqLTWP2sU+eWdDqa4+yk0sNIqz8LJfzVN/wBtF/BW5qNpQ1FBFI7CHDEwhoDWjCSBZoyAw4clRKtzkimvRSN8WY9xa0+26tOIVRVWUujKjht0ndhvqicoiKhOiCIiALXUdErYtdR0SgMo+iOwLJYx9EdgWSAIiIAiIgC+eNOVe1qppfHke4dhcbeqyvvTFXsqaaXxI3u87WkhfOyueFx+KRR8Wl8MT26EpdrVQxePIxp7C4A+q6+iFSHJzS49Jw8GYnn6rTb7RCu9a+JyzNR8I28KjiuUvLChXKxR46Fslvi5Gn6rgWH1lqmq4+t9FtaCoZ17Nzh2s549bQoGnlsti/UsNTDfVKPoUErf5JqzFQujvnHI4fVcA4esuVQqweR+stNPD4zGvH1DhP3x3K+18d1L9DneHT23r15GPK9o3DPFUAZPYWH6TDcX7Q77Kr9XrrzoQ1VDIxou9nwjOJc3qHa0uHnCoteaC3fVjujLiNWy7d2kdvVbWyahkLmc5jrY4ybB1usH5LvL7VYEfK5SFt3RTA8AGEeY4gqjRbbdJVa90lzNNOstpW2L5FhaY5XJXAtpohH895xu8zRzQe26s2jeXRMccyWtJ7SLr5wK+jdH/Ex/Qb7AqzX0wqjFQWOpbcOvsulJzeeh88Vnxr/pO9pUg5N/ypB+s/23KP1nxr/pO9pWMM7mODmOLXDcWktI6siM1cTjvrcfKKOE9lil4eT6RVb8q+sbcLaJhu64fLbqAza0+UnneYcVAP6bqf8AETftH/xXic4k3JuTmT13UDT8P9nNTk84LLUcS9rBwisZPxWryPD8XnP+YPuhVUrk5K6Ms0fjP95I947BaMfcK2cQeKfmzVwxZvz4TJiiIudOmCIiALXUdErYtdR0SgMo+iOwLJYx9EdgWSAIiIAiIgI1yjVez0bNxfhYPrOF/s4lSCvDXnV2atp2QxOY2zw92MkAgAgAYQet3qUH/qirPzsHpP8A5VdaG6quvEpYbZRcQotttzGOUkbeSClvUzS+JGG+d7r+xhVrqK6h6pSUDJRK5jnSOaeYSRhaMr4gM7lylSgayxWWtx6FjoqnXSoyXMLF7QQQdxyPYskUQmHzlX0pilkiO9j3M9Elv7l3uTms2ekos8n4oz9ZpI+0GqS6x8mNRPVyzRSRBkjsQDi4OuQMV7NI6V+tefRnJdWQzxTbWD4N7X9J/wAkg+L5F0UtTVZU05c2v4OZhpLq7k1F4T/ktJU7yj6pmmnNRG34GU3NtzJDmR5Ad4846griWmso2SxuikaHMcLOadxCptNe6J7u3cvNVp1fDa+vY+cEVgaf5KJWuLqVwkb4jiGvHkDjzXee3nUYk1PrmmxpZfMwuHe24XQw1NU1lSRzNmltreHFnGK+jdH/ABMf0G+wKo9B8mNXM4GYbCPrLrF5HzWDce23nVwwxBrQ0bmgAdgyVXxG2E9qi84LjhlM4KTksZPnOs+Nf9J3tK0qe1HJLVue5wlgzJPSf1m/irX/AFRVn52D0n/yqxWrpx8SKt6O/PwsgyKc/wBUVZ+dg9J/8q2QckFSXc+eJo4txuPcQ32r39ZT/wAjxaK//iyG6K0ZJUTMgjF3PNhwA6yfIBcnsX0Do2gbBDHCzoxtDR5ha58p3rl6saoQULTs7ue4WdI7pEcB4rb9Q8913VTazVe2aUeiL3Q6T2EW5dWERFALAIiIAtdR0Sti11HRKAyj6I7AsljH0R2BZIAiIgCIiA1VdUyJjpHmzWi5Pk7BvXjh0/TvgdUCT4Nps5xBFiLZWIvfMd65eu5kfHHTRNcTK8AkA4Q0W6RG4Yi0+YriU9K+EVdPPC4se1sloQS0G4+LJ6xcGx8RASeHW6kcGkSHnP2Y5junlluy6QzXpq9PQRTNge+z3WsLE9I4RcgWGfFQKCKd7KYOjdZk9muwEEsGDpWG4cT5R1LZpDR1TUuqaoR2AcMOIOEoazo7Nts8rXXoLGmmaxpe4hrWi5JyAA4rl02tdLIJHNlyjALiQ5oAOQtcZ55WXm0xHJVaNOFpD3NY4ttY3aQ5zbHryKj1YXVFCIYqZ8b4QwvGC2KwLSG9bjc4rHPJeAlNLrbSSB5bJ0GlxBa4HC3eQCM/Mvx2t9IGCTaHCSWg4H72gE5WvucO9Q+tY6qftIad0TYoXB3Ntc4SMItv3gDrsubJoebA4bN9mtbIBgd0pNmHDdv8nzV6Cw262Up2nwnxeb+a7LnBnDPnEDJa3660YteU5i45j91yOHEFQc6HmMhsx4Ekr2O5rui1zXg7t3l8i0wUkrXRksmZ8Ha7Ii5wJc7KzrD1oCfO10ogbGXgeg/cRcdXAhbq7WmlhIa+UXIDhYF2TswThva4zUGrqSZ5qHsjkAIhyMfOLbC9sjY4g29vKujSgUdS976aSWORjdkQ3EQ2wsDfcbWBG/m7kBMKXTMMm1wvvsSRJkQG2vfM7+id3BaqXWSmkjklY+7Yxd5wuBA37iLncVDnmZkdc1sT7zShjbMd0S55cRlutlf5wWH9G1FMZonR3EtOW/Bhzm4mjm3NukcJv5XICwKOsZLG2Rhu12YNiPJuOfUubNrdSMkMbpbOa4tN2usCDY52t515NTdI3hZTGKVjmNJLnMwsPO3AnO/O4dRUS0tRymeoAjmdimJa0MJjfZzukRn15W4ncgLB0lp6CnLRK/CXZjInIZXNgbDNZVGm4I5mwOfaR9sIsbHESBzrWzIKhmldH1FZPO9sQDY2CMB4cN2Z2WXOOIOz3WPlXmqKSapdE7BI17KbeWuHwkTjYXI3kC48pCAmkOtNK+QRtkJc5xYBhcOc3eL2t1r06N0vFUBxicXBpsThIF9+RIz83EKtqLRk8kkYLHsL3yXdgcAC4DM5ZC6meozyKbYujMbo3EG7SMVze9zv6x5uxASNEReAIiIAtdR0Sti11HRKAyj6I7AsljH0R2BZIAiIgCL8BXP09pN8EBfHE6WQ82NjWl13ndituaN5JtuXsYuTwjGUlFZZ0UUf0Hpas2xgrIAwlodHJEHOiPjNc7PC8eW18/JeQLKcHB4Z5CamsoIiLAzCIiAIvNpFkpidsXNbJ8kvaXMvwcAQbHiN3l3Lyav6Qmli/GIjFKw4XixwOI+VG7c5p7cllt93cYbve2nUREWJmERfl0B+oiIAi5WsGkJ4owKeIyyvOFuR2beLpHbg0dua9tC2URt2zmuk+UWNLWX4NBJNvL1+TcstuI7jFSzLaehEX5dYmR+oiIAi/CVEX6yaQL3Tso70rX4bFrhVOZuL2xk7r5gWv6yNkK3Poa52KHUl6LGOQOaHDcQCMiDY57jmFktZsC11HRK2LXUdEoDKPojsCpXXMSO0nUta45Xda53MjDz6gVdUfRHYFVpphLrFLG7c/aNPY6AtPtVhoJbZSl4iVvEI7owj5kjn6d0o6TQ9EcRxMfJG7M35gyv9XCtmv2mpbU1MHkRinie4AkYnOHyuNg0Zdqjc9SW0xpXb2TF9vKW7N/rY1dXXz4+D/Sw+wq0jWlOK9Wypla5Qk89oo3ab0ZLousYKaSR1mNkvbIkkgtcG5FvN3Hippyp6QLKBrQSDJI0ZZGwBefWGrh6y67aSpKl0TjEBm6Pmh3wZJDLkHfYL85XazE+mi4MdIe15DR91yjKMrLKnPHfn5wS3KFddqg325eMnP1BmfFpVkT3HnNew3J627QewLRrwJHaUqGtcchisCdzIg8+oFaoNLsfpiKoY1zGuliydbEAQ2N17ZcV3JoA/WVzHZh2Jp7HU9j7Vufu2+0a/Z+COveq9mn+/H0ZztL6UdJoWk5xxMmfGTc35oJb9ktVqavn8Tp/0Mf3QqMnnMdPJSO3snxW8oa6N/rDFeWr39jp/0Mf3QomuhtgseX/3zJugnvm8+EvtyK25XJnCtjAcR8CNxI+U9aOU2dwmp7OI/FmbieLls5Xv7bH+gH33rja5avx0ckTI3OcHwtkOKxOIkiwsBlkpenS21Z8Mh6ly3W46ZRP9e64x6HYAbGTYsvfPdtD6mKGakTPh0pA17jzhYgk7pY8TfvNXW5Tqv8XooQfkbQj6rWt9rlHHaWYdIwzta5jWupxZ1gbRhsZ3dRDVhp6//g1j4s/0Z6mxe3Tz8O3+yU8rsjhNTAOIu1+4kdbeC5mgq17NH6SpnuOJgDhmbgh2zfbztb3rpcrvx9L9F/3mrj62fiuka1nyZ43W/WYZPvtIXlCUqYQ+v2ke6huN85/T7xZuj03NDoNoje5rpKh7C4E4gwDEQDvF7DzXXNn0AWaPp65j5DJLI5pA+ThLgCHDO/M9azqvyLB/qZPurpU+sVdR6Opnw4BC4ObcgOdtMchOV72sAtvOPOGMuT+vXkaeUniecKK9cdOZYOpVfJNQQyS3L7Oa4nInC4tBPlIAXR0tWbGnll8SN7/RBP7lz9TdLSVVDHPLYvcX3sLDmuLRl2ALx8pFZs9Gy8XlsY+s4E/ZDlTbN1+3Hf8AkvFPbp9+c+7/AAU8JZWNjmxuzcbZnfHhJ+8F9CxSBzQ4biAR2HNfP9XWtdSQQhjg6N0rnOPRdtC22HsDFd2qlTtKCmfxiYD2gYT6wVP4isxjL1ZXcMklKUV4T/8Afc1a5aTfT0E00Zs8ABp4F7gy48oxX8yqeg0Caihqa10kjpYntAHSLr4bkk3cTzvUrN5R/wAlz/q/9xijPJ1pZtLo2qqHguayUXDbYjcNblew61hpZOFDlFc9y/jkbNVFWahQm+W1v88znN0jUP0FM2UvvHLG1hdcOwEtNrnMgG/fbqWOj53fg/UHEb+ENzub/wB0uzrTrTFXaJmfG17QySNpx2vckHKxKiFLq/G7RUtaXO2jJRGG3GCxwbxa9+eevgpVeHHMlt99cvsRLW4yxB7vcfP7k65Kai1DM5xNhK4kk3yDGkqs6meV4dUFzrPkcN56R5/71M9VKzZaCrX/ADntHa9jIx63KIGtZ4CIMDse3MuP5GEsDMPG9xdZ0xxbOWO+DC+eaq4t9E2T/X+tL9D0soJBe6JxINt8TifWuJVzO/B6E4jfwk53N/7zrWzTdRj1epD4suD0BK0eoBaKz/47D/qXf/otVcdsYrxP+zbbPdKUvMP6JpyYPJ0c0kk89+/PrUpqOiVFeS78mt+nJ7VKqjolVOp/3S+ZcaX/AEw+SMo+iOwKIwanTN0wa8vZsyXHDd2POPZ7rW3+VS6PojsCyWELJQzjusGyyqNmN3Z5Kz09yXVE1VNLFJEGSPLwHFwIxZm9mkbyV79a+TyWpbA+J7BJHE2J4dcNcGDItcATe5O8cNynqLf+st5c+hG/Q0+8sdSsNIcm+kKk7WeoidJYNF8VsAv8oNGd+q2dybrtaV1Knn0lFVl8eyjMXNu7HaPnHK1s3X61NUR6yx+PHTyerRVLzzafXwQPW7UGeqrBUwyRt5rOkXA4mdeQOVsK9jdTpv6Y/pDHHs73w3dj+L2XC2/y7lMEWP6qzbt9MfRmX6Svdu9c/VFa6xcmE89XLNFJE1kjsYDi4OBObr2aR0rqwNF0pigiicQSxjGEjddrQ02v1ZL1IsbNROyKjLsZVaeFUnKPVkG161FnrqhksT42hsYYQ8uBuHOd8kHLnBYa46g1FZJE6N8bQyFsZxF3SBJuLNOWaniLOOqsjtx+3oYT0lct2f3dSDaZ1FnqKunlL49nC2JhF3YiGHE+wtbO5tmvzXfUOetqWzRPjaBGGHGXA4gXG4wg9Th3KdIkdVZFprsJaSuSaffmQ3XXU6etfA9j427NpDsRdmSQebYHLI8Fr161FlrpmSxPjaQzA7GXC9iXNthB8Y+pTZF5DU2Q24/bnH1PZ6Wue7P7sZ+hA28nch0Z4I+RglbKZWOFyzMYbG4BzBPVw3rlN5ONIvhbTyVEQijLnRtBLhjN/mg2JJ6za5sFaKLNay1eOuencwehqeOvTHXscfVLQ76Sjjp5C1zml1y2+HnOLha4B3FeHXrVuauhjiicxoa/G7GXC9gWi2EHxipMi0K2Ss9p36m90xdfs+2MEN0/qRJPo6mpY3MD4cNy6+E2aWutYE5uIO5dvVPRMlLRx08ha5zMWbbkWLi4bwD1rrovZXTlDY+mcnkaIRnvXXGPoeLTOim1NPJTvJAeLXG8HeCOwgHzKu28nOkmRyU0c8WxkILhdwxYdxIwkjcMgerrVoosqtROpYj0MbtNC15l19PBCDyeuZot9HHI0yPe2Rz3Xa24IyFrmwA/9LVS6hTt0VLRF8eN8okDruwADBkTa9+Yergp4iy/VWee+fqefpKvHbH0K+h5P6pujX0YkixPmEhN3YcAaMuje+Jo6l76nUiR2iGUIczaNIdiOLBixFxztfc4jcpkiPVWP75+p4tJWuXpj6EIotQHnRjqGaRuLaGSN7LuDTYWuHAXzxX7VwzycaSMQpTPFsWvLwMTrBxyvbDfrOV7ZlWmi9jrLY56c3np3MZaKqSS58ljr2Obq9oVtJTMp2nFhvd1rYnOOJxt1ZndwsvdUdErYtdR0SospOTbfcmRiopRXRGplY2wyO5fvhreBRF4ejw1vAp4a3gURAPDW8CnhreBREA8NbwKeGt4FEQDw1vAp4a3gURAPDW8CnhreBREA8NbwKeGt4FEQDw1vAp4a3gURAPDW8CnhreBREA8NbwKeGt4FEQDw1vAp4a3gURAPDW8CnhreBREA8NbwKeGt4FEQDw1vAp4a3gURAPDW8CnhreBREA8NbwKwmrG4TvX4iA//9k="/>
          <p:cNvSpPr>
            <a:spLocks noChangeAspect="1" noChangeArrowheads="1"/>
          </p:cNvSpPr>
          <p:nvPr/>
        </p:nvSpPr>
        <p:spPr bwMode="auto">
          <a:xfrm>
            <a:off x="176213" y="-1825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663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6" y="3276600"/>
            <a:ext cx="12827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2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1905000"/>
            <a:ext cx="1016000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457200" y="6705600"/>
            <a:ext cx="2133600" cy="12065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defRPr/>
            </a:pPr>
            <a:r>
              <a:rPr lang="en-US" sz="600">
                <a:solidFill>
                  <a:schemeClr val="tx1">
                    <a:lumMod val="85000"/>
                    <a:lumOff val="15000"/>
                  </a:schemeClr>
                </a:solidFill>
                <a:latin typeface="Helvetica" charset="0"/>
                <a:ea typeface="ＭＳ Ｐゴシック" charset="-128"/>
                <a:cs typeface="Helvetica" charset="0"/>
              </a:rPr>
              <a:t>Company Name</a:t>
            </a:r>
          </a:p>
        </p:txBody>
      </p:sp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85813"/>
            <a:ext cx="5638800" cy="639762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Outline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388" name="AutoShape 43"/>
          <p:cNvSpPr>
            <a:spLocks noChangeArrowheads="1"/>
          </p:cNvSpPr>
          <p:nvPr/>
        </p:nvSpPr>
        <p:spPr bwMode="gray">
          <a:xfrm>
            <a:off x="1981200" y="491331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r>
              <a:rPr lang="en-US" b="1"/>
              <a:t>Our technology</a:t>
            </a:r>
          </a:p>
        </p:txBody>
      </p:sp>
      <p:sp>
        <p:nvSpPr>
          <p:cNvPr id="16389" name="AutoShape 44"/>
          <p:cNvSpPr>
            <a:spLocks noChangeArrowheads="1"/>
          </p:cNvSpPr>
          <p:nvPr/>
        </p:nvSpPr>
        <p:spPr bwMode="gray">
          <a:xfrm>
            <a:off x="1998663" y="4143375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r>
              <a:rPr lang="en-US" b="1"/>
              <a:t>Activities</a:t>
            </a:r>
          </a:p>
        </p:txBody>
      </p:sp>
      <p:sp>
        <p:nvSpPr>
          <p:cNvPr id="16390" name="AutoShape 45"/>
          <p:cNvSpPr>
            <a:spLocks noChangeArrowheads="1"/>
          </p:cNvSpPr>
          <p:nvPr/>
        </p:nvSpPr>
        <p:spPr bwMode="gray">
          <a:xfrm>
            <a:off x="1949450" y="341471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r>
              <a:rPr lang="en-US" b="1"/>
              <a:t>General instruction</a:t>
            </a:r>
          </a:p>
        </p:txBody>
      </p:sp>
      <p:sp>
        <p:nvSpPr>
          <p:cNvPr id="16391" name="AutoShape 46"/>
          <p:cNvSpPr>
            <a:spLocks noChangeArrowheads="1"/>
          </p:cNvSpPr>
          <p:nvPr/>
        </p:nvSpPr>
        <p:spPr bwMode="gray">
          <a:xfrm>
            <a:off x="1952625" y="26590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r>
              <a:rPr lang="en-US" b="1"/>
              <a:t>Our team / Seat layout</a:t>
            </a:r>
          </a:p>
        </p:txBody>
      </p:sp>
      <p:sp>
        <p:nvSpPr>
          <p:cNvPr id="88111" name="AutoShape 47"/>
          <p:cNvSpPr>
            <a:spLocks noChangeArrowheads="1"/>
          </p:cNvSpPr>
          <p:nvPr/>
        </p:nvSpPr>
        <p:spPr bwMode="gray">
          <a:xfrm>
            <a:off x="1938338" y="19732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  <a:cs typeface="+mn-cs"/>
              </a:rPr>
              <a:t>About</a:t>
            </a:r>
            <a:r>
              <a:rPr lang="en-US" b="1" dirty="0">
                <a:cs typeface="+mn-cs"/>
              </a:rPr>
              <a:t> us</a:t>
            </a:r>
          </a:p>
        </p:txBody>
      </p:sp>
      <p:grpSp>
        <p:nvGrpSpPr>
          <p:cNvPr id="16393" name="Group 48"/>
          <p:cNvGrpSpPr>
            <a:grpSpLocks/>
          </p:cNvGrpSpPr>
          <p:nvPr/>
        </p:nvGrpSpPr>
        <p:grpSpPr bwMode="auto">
          <a:xfrm>
            <a:off x="1620838" y="2062163"/>
            <a:ext cx="381000" cy="381000"/>
            <a:chOff x="2078" y="1680"/>
            <a:chExt cx="1615" cy="1615"/>
          </a:xfrm>
        </p:grpSpPr>
        <p:sp>
          <p:nvSpPr>
            <p:cNvPr id="16430" name="Oval 4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571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31" name="Oval 5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15" name="Oval 51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6433" name="Oval 5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8117" name="Oval 53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6435" name="Oval 5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7C6300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6394" name="Group 55"/>
          <p:cNvGrpSpPr>
            <a:grpSpLocks/>
          </p:cNvGrpSpPr>
          <p:nvPr/>
        </p:nvGrpSpPr>
        <p:grpSpPr bwMode="auto">
          <a:xfrm>
            <a:off x="1647825" y="2765425"/>
            <a:ext cx="381000" cy="381000"/>
            <a:chOff x="2078" y="1680"/>
            <a:chExt cx="1615" cy="1615"/>
          </a:xfrm>
        </p:grpSpPr>
        <p:sp>
          <p:nvSpPr>
            <p:cNvPr id="16424" name="Oval 5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571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25" name="Oval 5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6427" name="Oval 59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8124" name="Oval 60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6429" name="Oval 61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235C3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6395" name="Group 62"/>
          <p:cNvGrpSpPr>
            <a:grpSpLocks/>
          </p:cNvGrpSpPr>
          <p:nvPr/>
        </p:nvGrpSpPr>
        <p:grpSpPr bwMode="auto">
          <a:xfrm>
            <a:off x="1644650" y="3490913"/>
            <a:ext cx="381000" cy="381000"/>
            <a:chOff x="2078" y="1680"/>
            <a:chExt cx="1615" cy="1615"/>
          </a:xfrm>
        </p:grpSpPr>
        <p:sp>
          <p:nvSpPr>
            <p:cNvPr id="16418" name="Oval 6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571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19" name="Oval 6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6421" name="Oval 6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0F5368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8131" name="Oval 67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6423" name="Oval 6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10576D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6396" name="Group 69"/>
          <p:cNvGrpSpPr>
            <a:grpSpLocks/>
          </p:cNvGrpSpPr>
          <p:nvPr/>
        </p:nvGrpSpPr>
        <p:grpSpPr bwMode="auto">
          <a:xfrm>
            <a:off x="1662113" y="4244975"/>
            <a:ext cx="381000" cy="381000"/>
            <a:chOff x="2078" y="1680"/>
            <a:chExt cx="1615" cy="1615"/>
          </a:xfrm>
        </p:grpSpPr>
        <p:sp>
          <p:nvSpPr>
            <p:cNvPr id="16412" name="Oval 7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571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13" name="Oval 7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6415" name="Oval 7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8138" name="Oval 74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6417" name="Oval 7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45326D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6397" name="Group 76"/>
          <p:cNvGrpSpPr>
            <a:grpSpLocks/>
          </p:cNvGrpSpPr>
          <p:nvPr/>
        </p:nvGrpSpPr>
        <p:grpSpPr bwMode="auto">
          <a:xfrm>
            <a:off x="1682750" y="4962525"/>
            <a:ext cx="355600" cy="381000"/>
            <a:chOff x="2078" y="1680"/>
            <a:chExt cx="1615" cy="1615"/>
          </a:xfrm>
        </p:grpSpPr>
        <p:sp>
          <p:nvSpPr>
            <p:cNvPr id="16406" name="Oval 77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571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07" name="Oval 78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251" y="1855"/>
              <a:ext cx="1262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6409" name="Oval 8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8145" name="Oval 81"/>
            <p:cNvSpPr>
              <a:spLocks noChangeArrowheads="1"/>
            </p:cNvSpPr>
            <p:nvPr/>
          </p:nvSpPr>
          <p:spPr bwMode="gray">
            <a:xfrm>
              <a:off x="2338" y="1936"/>
              <a:ext cx="1096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6411" name="Oval 8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6E2E1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6398" name="AutoShape 43"/>
          <p:cNvSpPr>
            <a:spLocks noChangeArrowheads="1"/>
          </p:cNvSpPr>
          <p:nvPr/>
        </p:nvSpPr>
        <p:spPr bwMode="gray">
          <a:xfrm>
            <a:off x="1990725" y="564991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r>
              <a:rPr lang="en-US" b="1"/>
              <a:t>Contact us</a:t>
            </a:r>
          </a:p>
        </p:txBody>
      </p:sp>
      <p:grpSp>
        <p:nvGrpSpPr>
          <p:cNvPr id="16399" name="Group 76"/>
          <p:cNvGrpSpPr>
            <a:grpSpLocks/>
          </p:cNvGrpSpPr>
          <p:nvPr/>
        </p:nvGrpSpPr>
        <p:grpSpPr bwMode="auto">
          <a:xfrm>
            <a:off x="1692275" y="5699125"/>
            <a:ext cx="355600" cy="381000"/>
            <a:chOff x="2078" y="1680"/>
            <a:chExt cx="1615" cy="1615"/>
          </a:xfrm>
        </p:grpSpPr>
        <p:sp>
          <p:nvSpPr>
            <p:cNvPr id="16400" name="Oval 77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571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01" name="Oval 78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Oval 79"/>
            <p:cNvSpPr>
              <a:spLocks noChangeArrowheads="1"/>
            </p:cNvSpPr>
            <p:nvPr/>
          </p:nvSpPr>
          <p:spPr bwMode="gray">
            <a:xfrm>
              <a:off x="2251" y="1855"/>
              <a:ext cx="1262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6403" name="Oval 8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3" name="Oval 81"/>
            <p:cNvSpPr>
              <a:spLocks noChangeArrowheads="1"/>
            </p:cNvSpPr>
            <p:nvPr/>
          </p:nvSpPr>
          <p:spPr bwMode="gray">
            <a:xfrm>
              <a:off x="2338" y="1936"/>
              <a:ext cx="1096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54" name="Oval 82"/>
            <p:cNvSpPr>
              <a:spLocks noChangeArrowheads="1"/>
            </p:cNvSpPr>
            <p:nvPr/>
          </p:nvSpPr>
          <p:spPr bwMode="gray">
            <a:xfrm>
              <a:off x="2338" y="1936"/>
              <a:ext cx="1096" cy="1104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50000"/>
                  </a:schemeClr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</p:spTree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85813"/>
            <a:ext cx="5638800" cy="639762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-65" charset="-128"/>
              </a:rPr>
              <a:t>Our technology</a:t>
            </a:r>
            <a:endParaRPr lang="en-US" dirty="0">
              <a:ea typeface="ＭＳ Ｐゴシック" pitchFamily="-65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924800" cy="4191000"/>
          </a:xfrm>
        </p:spPr>
        <p:txBody>
          <a:bodyPr/>
          <a:lstStyle/>
          <a:p>
            <a:pPr>
              <a:buFontTx/>
              <a:buNone/>
              <a:defRPr/>
            </a:pP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ea typeface="ＭＳ Ｐゴシック" pitchFamily="-65" charset="-128"/>
            </a:endParaRPr>
          </a:p>
          <a:p>
            <a:pPr>
              <a:buFontTx/>
              <a:buNone/>
              <a:defRPr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</a:rPr>
              <a:t>We have extensive</a:t>
            </a:r>
          </a:p>
          <a:p>
            <a:pPr>
              <a:buFontTx/>
              <a:buNone/>
              <a:defRPr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</a:rPr>
              <a:t>knowledge in</a:t>
            </a:r>
          </a:p>
          <a:p>
            <a:pPr>
              <a:buFontTx/>
              <a:buNone/>
              <a:defRPr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</a:rPr>
              <a:t>technologies like: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</a:rPr>
              <a:t>Java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</a:rPr>
              <a:t>Microsoft.NET, C#, 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</a:rPr>
              <a:t>VB.NET, ASP, ASP.NET,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</a:rPr>
              <a:t>PHP, C/C++</a:t>
            </a:r>
          </a:p>
          <a:p>
            <a:pPr>
              <a:buFontTx/>
              <a:buNone/>
              <a:defRPr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</a:rPr>
              <a:t>iPhone,</a:t>
            </a:r>
          </a:p>
          <a:p>
            <a:pPr>
              <a:buFontTx/>
              <a:buNone/>
              <a:defRPr/>
            </a:pP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</a:rPr>
              <a:t>iPad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</a:rPr>
              <a:t> apps</a:t>
            </a:r>
          </a:p>
        </p:txBody>
      </p:sp>
      <p:sp>
        <p:nvSpPr>
          <p:cNvPr id="27652" name="Date Placeholder 4"/>
          <p:cNvSpPr>
            <a:spLocks noGrp="1"/>
          </p:cNvSpPr>
          <p:nvPr>
            <p:ph type="dt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FE872C12-5705-4D98-BD9B-0222DD10222A}" type="datetime1">
              <a:rPr lang="en-US">
                <a:latin typeface="Helvetica"/>
                <a:ea typeface="Helvetica"/>
                <a:cs typeface="Helvetica"/>
              </a:rPr>
              <a:pPr>
                <a:defRPr/>
              </a:pPr>
              <a:t>3/29/2013</a:t>
            </a:fld>
            <a:endParaRPr lang="de-DE">
              <a:latin typeface="Helvetica"/>
              <a:ea typeface="Helvetica"/>
              <a:cs typeface="Helvetica"/>
            </a:endParaRPr>
          </a:p>
        </p:txBody>
      </p:sp>
      <p:sp>
        <p:nvSpPr>
          <p:cNvPr id="27653" name="Slide Number Placeholder 5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0E569B5C-5363-4C5B-AAB8-2E8EB03736F1}" type="slidenum">
              <a:rPr lang="de-DE">
                <a:latin typeface="Helvetica"/>
                <a:ea typeface="Helvetica"/>
                <a:cs typeface="Helvetica"/>
              </a:rPr>
              <a:pPr>
                <a:defRPr/>
              </a:pPr>
              <a:t>20</a:t>
            </a:fld>
            <a:endParaRPr lang="de-DE">
              <a:latin typeface="Helvetica"/>
              <a:ea typeface="Helvetica"/>
              <a:cs typeface="Helvetica"/>
            </a:endParaRPr>
          </a:p>
        </p:txBody>
      </p:sp>
      <p:pic>
        <p:nvPicPr>
          <p:cNvPr id="33798" name="Picture 6" descr="techn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238" y="1327150"/>
            <a:ext cx="39370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29213"/>
            <a:ext cx="7924800" cy="261937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pitchFamily="-65" charset="-128"/>
              </a:rPr>
              <a:t>Environment</a:t>
            </a:r>
            <a:endParaRPr lang="en-US" dirty="0">
              <a:ea typeface="ＭＳ Ｐゴシック" pitchFamily="-65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457200" y="5510213"/>
            <a:ext cx="7924800" cy="561975"/>
          </a:xfrm>
        </p:spPr>
        <p:txBody>
          <a:bodyPr/>
          <a:lstStyle/>
          <a:p>
            <a:pPr>
              <a:spcAft>
                <a:spcPct val="50000"/>
              </a:spcAft>
              <a:defRPr/>
            </a:pPr>
            <a:r>
              <a:rPr lang="en-US" sz="25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</a:rPr>
              <a:t>Professional international work environment with modern office infrastructure.</a:t>
            </a:r>
          </a:p>
          <a:p>
            <a:pPr>
              <a:defRPr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ea typeface="ＭＳ Ｐゴシック" pitchFamily="-65" charset="-128"/>
            </a:endParaRPr>
          </a:p>
        </p:txBody>
      </p:sp>
      <p:sp>
        <p:nvSpPr>
          <p:cNvPr id="26628" name="Date Placeholder 4"/>
          <p:cNvSpPr>
            <a:spLocks noGrp="1"/>
          </p:cNvSpPr>
          <p:nvPr>
            <p:ph type="dt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39E2204F-A409-453A-A32F-621D244FEFD0}" type="datetime1">
              <a:rPr lang="en-US">
                <a:latin typeface="Helvetica"/>
                <a:ea typeface="Helvetica"/>
                <a:cs typeface="Helvetica"/>
              </a:rPr>
              <a:pPr>
                <a:defRPr/>
              </a:pPr>
              <a:t>3/29/2013</a:t>
            </a:fld>
            <a:endParaRPr lang="de-DE">
              <a:latin typeface="Helvetica"/>
              <a:ea typeface="Helvetica"/>
              <a:cs typeface="Helvetica"/>
            </a:endParaRPr>
          </a:p>
        </p:txBody>
      </p:sp>
      <p:sp>
        <p:nvSpPr>
          <p:cNvPr id="26629" name="Slide Number Placeholder 5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9C38C5F8-CE1F-4E7E-A03E-1BA7F845AD5C}" type="slidenum">
              <a:rPr lang="de-DE">
                <a:latin typeface="Helvetica"/>
                <a:ea typeface="Helvetica"/>
                <a:cs typeface="Helvetica"/>
              </a:rPr>
              <a:pPr>
                <a:defRPr/>
              </a:pPr>
              <a:t>21</a:t>
            </a:fld>
            <a:endParaRPr lang="de-DE">
              <a:latin typeface="Helvetica"/>
              <a:ea typeface="Helvetica"/>
              <a:cs typeface="Helvetica"/>
            </a:endParaRPr>
          </a:p>
        </p:txBody>
      </p:sp>
      <p:pic>
        <p:nvPicPr>
          <p:cNvPr id="32774" name="Picture Placeholder 7" descr="427785_278614265548303_186743771402020_650250_619765910_n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24" b="11224"/>
          <a:stretch>
            <a:fillRect/>
          </a:stretch>
        </p:blipFill>
        <p:spPr/>
      </p:pic>
    </p:spTree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785813"/>
            <a:ext cx="5638800" cy="639762"/>
          </a:xfrm>
        </p:spPr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-65" charset="-128"/>
              </a:rPr>
              <a:t>CONTACT INFORMATION</a:t>
            </a:r>
            <a:endParaRPr lang="en-US" sz="2800" dirty="0">
              <a:ea typeface="ＭＳ Ｐゴシック" pitchFamily="-65" charset="-128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00200"/>
            <a:ext cx="8153400" cy="4552950"/>
          </a:xfrm>
        </p:spPr>
        <p:txBody>
          <a:bodyPr/>
          <a:lstStyle/>
          <a:p>
            <a:pPr>
              <a:buFontTx/>
              <a:buNone/>
              <a:defRPr/>
            </a:pPr>
            <a:endParaRPr lang="en-US" sz="2700" dirty="0" smtClean="0">
              <a:solidFill>
                <a:schemeClr val="tx1">
                  <a:lumMod val="95000"/>
                  <a:lumOff val="5000"/>
                </a:schemeClr>
              </a:solidFill>
              <a:ea typeface="ＭＳ Ｐゴシック" pitchFamily="-65" charset="-128"/>
            </a:endParaRPr>
          </a:p>
          <a:p>
            <a:pPr algn="ctr">
              <a:buFontTx/>
              <a:buNone/>
              <a:defRPr/>
            </a:pPr>
            <a:endParaRPr lang="en-US" sz="2700" dirty="0" smtClean="0">
              <a:solidFill>
                <a:schemeClr val="tx1">
                  <a:lumMod val="95000"/>
                  <a:lumOff val="5000"/>
                </a:schemeClr>
              </a:solidFill>
              <a:ea typeface="ＭＳ Ｐゴシック" pitchFamily="-65" charset="-128"/>
            </a:endParaRPr>
          </a:p>
          <a:p>
            <a:pPr algn="ctr">
              <a:spcAft>
                <a:spcPts val="1200"/>
              </a:spcAft>
              <a:buFontTx/>
              <a:buNone/>
              <a:defRPr/>
            </a:pPr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</a:rPr>
              <a:t>ORIENT SOFTWARE DEVELOPMENT CORP.</a:t>
            </a:r>
          </a:p>
          <a:p>
            <a:pPr algn="ctr">
              <a:buFontTx/>
              <a:buNone/>
              <a:defRPr/>
            </a:pP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</a:rPr>
              <a:t>5th floor, Suite 5.8, Etown1 building, 364 Cong Hoa </a:t>
            </a:r>
            <a:r>
              <a:rPr lang="en-U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</a:rPr>
              <a:t>Str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</a:rPr>
              <a:t>, Ward 13, Tan Binh Dist, Ho Chi Minh City</a:t>
            </a:r>
          </a:p>
          <a:p>
            <a:pPr algn="ctr">
              <a:buFontTx/>
              <a:buNone/>
              <a:defRPr/>
            </a:pP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</a:rPr>
              <a:t>Land Line: +84 8 3812 0101, Fax   : +84 8 3810 5273</a:t>
            </a:r>
          </a:p>
          <a:p>
            <a:pPr algn="ctr">
              <a:buFontTx/>
              <a:buNone/>
              <a:defRPr/>
            </a:pPr>
            <a:endParaRPr lang="en-US" sz="2400" dirty="0" smtClean="0">
              <a:solidFill>
                <a:schemeClr val="tx1">
                  <a:lumMod val="95000"/>
                  <a:lumOff val="5000"/>
                </a:schemeClr>
              </a:solidFill>
              <a:ea typeface="ＭＳ Ｐゴシック" pitchFamily="-65" charset="-128"/>
            </a:endParaRPr>
          </a:p>
          <a:p>
            <a:pPr algn="ctr">
              <a:buFontTx/>
              <a:buNone/>
              <a:defRPr/>
            </a:pP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</a:rPr>
              <a:t>Email: info@orientsoftware.net </a:t>
            </a:r>
          </a:p>
          <a:p>
            <a:pPr algn="ctr">
              <a:buFontTx/>
              <a:buNone/>
              <a:defRPr/>
            </a:pP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</a:rPr>
              <a:t>Website: www.orientsoftware.net</a:t>
            </a:r>
          </a:p>
          <a:p>
            <a:pPr>
              <a:buFontTx/>
              <a:buNone/>
              <a:defRPr/>
            </a:pPr>
            <a:endParaRPr lang="en-US" sz="2400" dirty="0" smtClean="0">
              <a:solidFill>
                <a:schemeClr val="tx1">
                  <a:lumMod val="95000"/>
                  <a:lumOff val="5000"/>
                </a:schemeClr>
              </a:solidFill>
              <a:ea typeface="ＭＳ Ｐゴシック" pitchFamily="-65" charset="-128"/>
            </a:endParaRPr>
          </a:p>
          <a:p>
            <a:pPr>
              <a:buFontTx/>
              <a:buNone/>
              <a:defRPr/>
            </a:pPr>
            <a:endParaRPr lang="en-US" sz="2400" dirty="0" smtClean="0">
              <a:solidFill>
                <a:schemeClr val="tx1"/>
              </a:solidFill>
              <a:ea typeface="ＭＳ Ｐゴシック" charset="-128"/>
              <a:cs typeface="+mn-cs"/>
              <a:hlinkClick r:id="rId3"/>
            </a:endParaRPr>
          </a:p>
        </p:txBody>
      </p:sp>
      <p:sp>
        <p:nvSpPr>
          <p:cNvPr id="30724" name="Date Placeholder 2"/>
          <p:cNvSpPr>
            <a:spLocks noGrp="1"/>
          </p:cNvSpPr>
          <p:nvPr>
            <p:ph type="dt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FE25F953-0BA0-497E-A386-6CADC2E59F8B}" type="datetime1">
              <a:rPr lang="en-US">
                <a:latin typeface="Helvetica"/>
                <a:ea typeface="Helvetica"/>
                <a:cs typeface="Helvetica"/>
              </a:rPr>
              <a:pPr>
                <a:defRPr/>
              </a:pPr>
              <a:t>3/29/2013</a:t>
            </a:fld>
            <a:endParaRPr lang="de-DE">
              <a:latin typeface="Helvetica"/>
              <a:ea typeface="Helvetica"/>
              <a:cs typeface="Helvetica"/>
            </a:endParaRPr>
          </a:p>
        </p:txBody>
      </p:sp>
      <p:sp>
        <p:nvSpPr>
          <p:cNvPr id="30725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72BBBFB5-A833-4269-9060-E18C2848B2D6}" type="slidenum">
              <a:rPr lang="de-DE">
                <a:latin typeface="Helvetica"/>
                <a:ea typeface="Helvetica"/>
                <a:cs typeface="Helvetica"/>
              </a:rPr>
              <a:pPr>
                <a:defRPr/>
              </a:pPr>
              <a:t>22</a:t>
            </a:fld>
            <a:endParaRPr lang="de-DE">
              <a:latin typeface="Helvetica"/>
              <a:ea typeface="Helvetica"/>
              <a:cs typeface="Helvetica"/>
            </a:endParaRPr>
          </a:p>
        </p:txBody>
      </p:sp>
      <p:sp>
        <p:nvSpPr>
          <p:cNvPr id="34822" name="TextBox 24"/>
          <p:cNvSpPr txBox="1">
            <a:spLocks noChangeArrowheads="1"/>
          </p:cNvSpPr>
          <p:nvPr/>
        </p:nvSpPr>
        <p:spPr bwMode="auto">
          <a:xfrm>
            <a:off x="457200" y="304800"/>
            <a:ext cx="2559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endParaRPr lang="en-US"/>
          </a:p>
        </p:txBody>
      </p:sp>
    </p:spTree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85813"/>
            <a:ext cx="5638800" cy="639762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-65" charset="-128"/>
              </a:rPr>
              <a:t>About us</a:t>
            </a:r>
            <a:endParaRPr lang="en-US" dirty="0">
              <a:ea typeface="ＭＳ Ｐゴシック" pitchFamily="-65" charset="-128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87500"/>
            <a:ext cx="8153400" cy="4737100"/>
          </a:xfrm>
        </p:spPr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</a:rPr>
              <a:t> We are the Offshore software companies that specializes in providing state-of-the-art software outsourcing solutions and services for Global Market.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  <a:cs typeface="Arial Unicode MS" pitchFamily="34" charset="-128"/>
              </a:rPr>
              <a:t> 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</a:rPr>
              <a:t> Year of establishment: 2005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</a:rPr>
              <a:t> Number of employees: 70+</a:t>
            </a:r>
          </a:p>
          <a:p>
            <a:pPr>
              <a:defRPr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</a:rPr>
              <a:t> Clients: 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</a:rPr>
              <a:t>We focus on Global market. </a:t>
            </a:r>
          </a:p>
          <a:p>
            <a:pPr>
              <a:buFontTx/>
              <a:buNone/>
              <a:defRPr/>
            </a:pP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</a:rPr>
              <a:t>At present we have clients in US, Switzerland, Norway, Germany, England, Ireland, Canada, Australia and Japan.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ea typeface="ＭＳ Ｐゴシック" pitchFamily="-65" charset="-128"/>
            </a:endParaRPr>
          </a:p>
        </p:txBody>
      </p:sp>
      <p:sp>
        <p:nvSpPr>
          <p:cNvPr id="10244" name="Date Placeholder 2"/>
          <p:cNvSpPr>
            <a:spLocks noGrp="1"/>
          </p:cNvSpPr>
          <p:nvPr>
            <p:ph type="dt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7B6250DA-35AE-4050-8AEB-60AF77A11DE7}" type="datetime1">
              <a:rPr lang="en-US">
                <a:latin typeface="Helvetica"/>
                <a:ea typeface="Helvetica"/>
                <a:cs typeface="Helvetica"/>
              </a:rPr>
              <a:pPr>
                <a:defRPr/>
              </a:pPr>
              <a:t>3/29/2013</a:t>
            </a:fld>
            <a:endParaRPr lang="de-DE">
              <a:latin typeface="Helvetica"/>
              <a:ea typeface="Helvetica"/>
              <a:cs typeface="Helvetica"/>
            </a:endParaRPr>
          </a:p>
        </p:txBody>
      </p:sp>
      <p:sp>
        <p:nvSpPr>
          <p:cNvPr id="10245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0B4E94F9-0063-4759-809F-39AF5D0054B1}" type="slidenum">
              <a:rPr lang="de-DE">
                <a:latin typeface="Helvetica"/>
                <a:ea typeface="Helvetica"/>
                <a:cs typeface="Helvetica"/>
              </a:rPr>
              <a:pPr>
                <a:defRPr/>
              </a:pPr>
              <a:t>3</a:t>
            </a:fld>
            <a:endParaRPr lang="de-DE">
              <a:latin typeface="Helvetica"/>
              <a:ea typeface="Helvetica"/>
              <a:cs typeface="Helvetica"/>
            </a:endParaRPr>
          </a:p>
        </p:txBody>
      </p:sp>
    </p:spTree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85813"/>
            <a:ext cx="5638800" cy="639762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Management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609600" y="1828800"/>
          <a:ext cx="77724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2A4C636-671B-4EC6-9CC3-F56A73EF9475}" type="datetime1">
              <a:rPr lang="en-US" smtClean="0"/>
              <a:pPr>
                <a:defRPr/>
              </a:pPr>
              <a:t>3/29/2013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48C267C-8F50-4E7A-ADC7-5A67EFDC5E9B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</p:spTree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5257800"/>
            <a:ext cx="7924800" cy="26193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pitchFamily="-65" charset="-128"/>
              </a:rPr>
              <a:t>OUR TEAM</a:t>
            </a:r>
            <a:endParaRPr lang="en-US" dirty="0">
              <a:ea typeface="ＭＳ Ｐゴシック" pitchFamily="-65" charset="-128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type="body" sz="half" idx="2"/>
          </p:nvPr>
        </p:nvSpPr>
        <p:spPr>
          <a:xfrm>
            <a:off x="457200" y="5638800"/>
            <a:ext cx="7924800" cy="582613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</a:rPr>
              <a:t>Our talented and highly motivated team of programmers and developers who have been well selected to complement the level of customer’s skill set and culture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ea typeface="ＭＳ Ｐゴシック" pitchFamily="-65" charset="-128"/>
            </a:endParaRPr>
          </a:p>
        </p:txBody>
      </p:sp>
      <p:sp>
        <p:nvSpPr>
          <p:cNvPr id="11268" name="Date Placeholder 2"/>
          <p:cNvSpPr>
            <a:spLocks noGrp="1"/>
          </p:cNvSpPr>
          <p:nvPr>
            <p:ph type="dt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B28E6A81-8D98-4A25-9E12-EF9170E0AF35}" type="datetime1">
              <a:rPr lang="en-US">
                <a:latin typeface="Helvetica"/>
                <a:ea typeface="Helvetica"/>
                <a:cs typeface="Helvetica"/>
              </a:rPr>
              <a:pPr>
                <a:defRPr/>
              </a:pPr>
              <a:t>3/29/2013</a:t>
            </a:fld>
            <a:endParaRPr lang="de-DE">
              <a:latin typeface="Helvetica"/>
              <a:ea typeface="Helvetica"/>
              <a:cs typeface="Helvetica"/>
            </a:endParaRPr>
          </a:p>
        </p:txBody>
      </p:sp>
      <p:sp>
        <p:nvSpPr>
          <p:cNvPr id="11269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412D96EA-5C2E-4DCF-A1FE-E284379AD309}" type="slidenum">
              <a:rPr lang="de-DE">
                <a:latin typeface="Helvetica"/>
                <a:ea typeface="Helvetica"/>
                <a:cs typeface="Helvetica"/>
              </a:rPr>
              <a:pPr>
                <a:defRPr/>
              </a:pPr>
              <a:t>5</a:t>
            </a:fld>
            <a:endParaRPr lang="de-DE">
              <a:latin typeface="Helvetica"/>
              <a:ea typeface="Helvetica"/>
              <a:cs typeface="Helvetica"/>
            </a:endParaRPr>
          </a:p>
        </p:txBody>
      </p:sp>
      <p:pic>
        <p:nvPicPr>
          <p:cNvPr id="19462" name="Picture Placeholder 15" descr="rd_MG_9459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0" b="11200"/>
          <a:stretch>
            <a:fillRect/>
          </a:stretch>
        </p:blipFill>
        <p:spPr/>
      </p:pic>
    </p:spTree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3588"/>
            <a:ext cx="5562600" cy="639762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-65" charset="-128"/>
              </a:rPr>
              <a:t>Team</a:t>
            </a:r>
            <a:endParaRPr lang="en-US" dirty="0">
              <a:ea typeface="ＭＳ Ｐゴシック" pitchFamily="-65" charset="-128"/>
            </a:endParaRPr>
          </a:p>
        </p:txBody>
      </p:sp>
      <p:sp>
        <p:nvSpPr>
          <p:cNvPr id="12291" name="Date Placeholder 4"/>
          <p:cNvSpPr>
            <a:spLocks noGrp="1"/>
          </p:cNvSpPr>
          <p:nvPr>
            <p:ph type="dt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D61A5428-2A50-4080-851B-5E996811ED11}" type="datetime1">
              <a:rPr lang="en-US">
                <a:latin typeface="Helvetica"/>
                <a:ea typeface="Helvetica"/>
                <a:cs typeface="Helvetica"/>
              </a:rPr>
              <a:pPr>
                <a:defRPr/>
              </a:pPr>
              <a:t>3/29/2013</a:t>
            </a:fld>
            <a:endParaRPr lang="de-DE">
              <a:latin typeface="Helvetica"/>
              <a:ea typeface="Helvetica"/>
              <a:cs typeface="Helvetica"/>
            </a:endParaRPr>
          </a:p>
        </p:txBody>
      </p:sp>
      <p:sp>
        <p:nvSpPr>
          <p:cNvPr id="12292" name="Slide Number Placeholder 5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6F71EC75-0B9C-424B-9B10-2BDF32FB7CE7}" type="slidenum">
              <a:rPr lang="de-DE">
                <a:latin typeface="Helvetica"/>
                <a:ea typeface="Helvetica"/>
                <a:cs typeface="Helvetica"/>
              </a:rPr>
              <a:pPr>
                <a:defRPr/>
              </a:pPr>
              <a:t>6</a:t>
            </a:fld>
            <a:endParaRPr lang="de-DE">
              <a:latin typeface="Helvetica"/>
              <a:ea typeface="Helvetica"/>
              <a:cs typeface="Helvetica"/>
            </a:endParaRPr>
          </a:p>
        </p:txBody>
      </p:sp>
      <p:sp>
        <p:nvSpPr>
          <p:cNvPr id="20485" name="Date Placeholder 4"/>
          <p:cNvSpPr txBox="1">
            <a:spLocks/>
          </p:cNvSpPr>
          <p:nvPr/>
        </p:nvSpPr>
        <p:spPr bwMode="auto">
          <a:xfrm>
            <a:off x="457200" y="6705600"/>
            <a:ext cx="2133600" cy="12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162E0F77-BC88-4067-84D6-E8830498C776}" type="datetime1">
              <a:rPr lang="en-US" sz="600">
                <a:solidFill>
                  <a:schemeClr val="bg1"/>
                </a:solidFill>
                <a:latin typeface="Helvetica"/>
                <a:ea typeface="Helvetica"/>
                <a:cs typeface="Helvetica"/>
              </a:rPr>
              <a:pPr eaLnBrk="1" hangingPunct="1"/>
              <a:t>3/29/2013</a:t>
            </a:fld>
            <a:endParaRPr lang="de-DE" sz="600">
              <a:solidFill>
                <a:schemeClr val="bg1"/>
              </a:solidFill>
              <a:latin typeface="Helvetica"/>
              <a:ea typeface="Helvetica"/>
              <a:cs typeface="Helvetica"/>
            </a:endParaRPr>
          </a:p>
        </p:txBody>
      </p:sp>
      <p:sp>
        <p:nvSpPr>
          <p:cNvPr id="20486" name="Slide Number Placeholder 5"/>
          <p:cNvSpPr txBox="1">
            <a:spLocks/>
          </p:cNvSpPr>
          <p:nvPr/>
        </p:nvSpPr>
        <p:spPr bwMode="auto">
          <a:xfrm>
            <a:off x="6248400" y="6705600"/>
            <a:ext cx="2133600" cy="12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r" eaLnBrk="1" hangingPunct="1"/>
            <a:fld id="{846CC821-648E-4F81-ACAB-3BFCB54E6F91}" type="slidenum">
              <a:rPr lang="de-DE" sz="600">
                <a:solidFill>
                  <a:schemeClr val="bg1"/>
                </a:solidFill>
                <a:latin typeface="Helvetica"/>
                <a:ea typeface="Helvetica"/>
                <a:cs typeface="Helvetica"/>
              </a:rPr>
              <a:pPr algn="r" eaLnBrk="1" hangingPunct="1"/>
              <a:t>6</a:t>
            </a:fld>
            <a:endParaRPr lang="de-DE" sz="600">
              <a:solidFill>
                <a:schemeClr val="bg1"/>
              </a:solidFill>
              <a:latin typeface="Helvetica"/>
              <a:ea typeface="Helvetica"/>
              <a:cs typeface="Helvetic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06525" y="2924006"/>
            <a:ext cx="1600200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 smtClean="0"/>
              <a:t>Conexus 3 (QC)</a:t>
            </a:r>
            <a:endParaRPr lang="en-US" sz="1800" dirty="0"/>
          </a:p>
        </p:txBody>
      </p:sp>
      <p:sp>
        <p:nvSpPr>
          <p:cNvPr id="17" name="Rectangle 16"/>
          <p:cNvSpPr/>
          <p:nvPr/>
        </p:nvSpPr>
        <p:spPr>
          <a:xfrm>
            <a:off x="4064000" y="1165225"/>
            <a:ext cx="1600200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 err="1"/>
              <a:t>Conexus</a:t>
            </a:r>
            <a:r>
              <a:rPr lang="en-US" sz="1800" dirty="0"/>
              <a:t> 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19225" y="2009775"/>
            <a:ext cx="1600200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 err="1"/>
              <a:t>Conexus</a:t>
            </a:r>
            <a:r>
              <a:rPr lang="en-US" sz="1800" dirty="0"/>
              <a:t> 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368425" y="4595018"/>
            <a:ext cx="1600200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 smtClean="0"/>
              <a:t>IMAGEWARE</a:t>
            </a:r>
            <a:endParaRPr lang="en-US" sz="1800" dirty="0"/>
          </a:p>
        </p:txBody>
      </p:sp>
      <p:sp>
        <p:nvSpPr>
          <p:cNvPr id="24" name="Rectangle 23"/>
          <p:cNvSpPr/>
          <p:nvPr/>
        </p:nvSpPr>
        <p:spPr>
          <a:xfrm>
            <a:off x="5843588" y="1960563"/>
            <a:ext cx="1600200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 err="1"/>
              <a:t>Crooze</a:t>
            </a:r>
            <a:r>
              <a:rPr lang="en-US" sz="1800" dirty="0"/>
              <a:t> Mode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843588" y="2895600"/>
            <a:ext cx="1600200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 err="1" smtClean="0"/>
              <a:t>Sigurd</a:t>
            </a:r>
            <a:endParaRPr lang="en-US" sz="1800" dirty="0"/>
          </a:p>
        </p:txBody>
      </p:sp>
      <p:sp>
        <p:nvSpPr>
          <p:cNvPr id="26" name="Rectangle 25"/>
          <p:cNvSpPr/>
          <p:nvPr/>
        </p:nvSpPr>
        <p:spPr>
          <a:xfrm>
            <a:off x="5843588" y="5562600"/>
            <a:ext cx="1600200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 smtClean="0"/>
              <a:t>MSP 2</a:t>
            </a:r>
            <a:endParaRPr lang="en-US" sz="1800" dirty="0"/>
          </a:p>
        </p:txBody>
      </p:sp>
      <p:sp>
        <p:nvSpPr>
          <p:cNvPr id="19" name="Rectangle 18"/>
          <p:cNvSpPr/>
          <p:nvPr/>
        </p:nvSpPr>
        <p:spPr>
          <a:xfrm>
            <a:off x="5843588" y="3810000"/>
            <a:ext cx="1600200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 smtClean="0"/>
              <a:t>WOTIF</a:t>
            </a:r>
            <a:endParaRPr lang="en-US" sz="1800" dirty="0"/>
          </a:p>
        </p:txBody>
      </p:sp>
      <p:pic>
        <p:nvPicPr>
          <p:cNvPr id="20495" name="Picture 7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891" y="1165225"/>
            <a:ext cx="649288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6" name="Picture 7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" y="5470525"/>
            <a:ext cx="7207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7" name="Picture 7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925" y="2895600"/>
            <a:ext cx="64928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498" name="Group 3"/>
          <p:cNvGrpSpPr>
            <a:grpSpLocks/>
          </p:cNvGrpSpPr>
          <p:nvPr/>
        </p:nvGrpSpPr>
        <p:grpSpPr bwMode="auto">
          <a:xfrm>
            <a:off x="3559175" y="2867025"/>
            <a:ext cx="1770063" cy="1665288"/>
            <a:chOff x="4071" y="1584"/>
            <a:chExt cx="1092" cy="1097"/>
          </a:xfrm>
        </p:grpSpPr>
        <p:sp>
          <p:nvSpPr>
            <p:cNvPr id="20508" name="Oval 4"/>
            <p:cNvSpPr>
              <a:spLocks noChangeArrowheads="1"/>
            </p:cNvSpPr>
            <p:nvPr/>
          </p:nvSpPr>
          <p:spPr bwMode="gray">
            <a:xfrm>
              <a:off x="4071" y="1584"/>
              <a:ext cx="1090" cy="10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D8755A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09" name="Oval 5"/>
            <p:cNvSpPr>
              <a:spLocks noChangeArrowheads="1"/>
            </p:cNvSpPr>
            <p:nvPr/>
          </p:nvSpPr>
          <p:spPr bwMode="gray">
            <a:xfrm>
              <a:off x="4073" y="1593"/>
              <a:ext cx="1090" cy="1088"/>
            </a:xfrm>
            <a:prstGeom prst="ellipse">
              <a:avLst/>
            </a:prstGeom>
            <a:gradFill rotWithShape="1">
              <a:gsLst>
                <a:gs pos="0">
                  <a:srgbClr val="D8755A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10" name="Oval 6"/>
            <p:cNvSpPr>
              <a:spLocks noChangeArrowheads="1"/>
            </p:cNvSpPr>
            <p:nvPr/>
          </p:nvSpPr>
          <p:spPr bwMode="gray">
            <a:xfrm>
              <a:off x="4131" y="1655"/>
              <a:ext cx="946" cy="945"/>
            </a:xfrm>
            <a:prstGeom prst="ellipse">
              <a:avLst/>
            </a:prstGeom>
            <a:gradFill rotWithShape="1">
              <a:gsLst>
                <a:gs pos="0">
                  <a:srgbClr val="753F31"/>
                </a:gs>
                <a:gs pos="50000">
                  <a:srgbClr val="D8755A"/>
                </a:gs>
                <a:gs pos="100000">
                  <a:srgbClr val="753F31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11" name="Oval 7"/>
            <p:cNvSpPr>
              <a:spLocks noChangeArrowheads="1"/>
            </p:cNvSpPr>
            <p:nvPr/>
          </p:nvSpPr>
          <p:spPr bwMode="gray">
            <a:xfrm>
              <a:off x="4128" y="1650"/>
              <a:ext cx="946" cy="945"/>
            </a:xfrm>
            <a:prstGeom prst="ellipse">
              <a:avLst/>
            </a:prstGeom>
            <a:gradFill rotWithShape="1">
              <a:gsLst>
                <a:gs pos="0">
                  <a:srgbClr val="894A39"/>
                </a:gs>
                <a:gs pos="100000">
                  <a:srgbClr val="D8755A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12" name="Oval 8"/>
            <p:cNvSpPr>
              <a:spLocks noChangeArrowheads="1"/>
            </p:cNvSpPr>
            <p:nvPr/>
          </p:nvSpPr>
          <p:spPr bwMode="gray">
            <a:xfrm>
              <a:off x="4178" y="1703"/>
              <a:ext cx="852" cy="8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20513" name="Group 9"/>
            <p:cNvGrpSpPr>
              <a:grpSpLocks/>
            </p:cNvGrpSpPr>
            <p:nvPr/>
          </p:nvGrpSpPr>
          <p:grpSpPr bwMode="auto">
            <a:xfrm>
              <a:off x="4197" y="1716"/>
              <a:ext cx="826" cy="825"/>
              <a:chOff x="4166" y="1706"/>
              <a:chExt cx="1252" cy="1252"/>
            </a:xfrm>
          </p:grpSpPr>
          <p:sp>
            <p:nvSpPr>
              <p:cNvPr id="20514" name="Oval 10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20515" name="Oval 11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20516" name="Oval 12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20517" name="Oval 13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</p:grpSp>
      </p:grpSp>
      <p:sp>
        <p:nvSpPr>
          <p:cNvPr id="20499" name="Text Box 19"/>
          <p:cNvSpPr txBox="1">
            <a:spLocks noChangeArrowheads="1"/>
          </p:cNvSpPr>
          <p:nvPr/>
        </p:nvSpPr>
        <p:spPr bwMode="gray">
          <a:xfrm>
            <a:off x="4064000" y="4503738"/>
            <a:ext cx="6461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US" b="1">
                <a:solidFill>
                  <a:srgbClr val="000000"/>
                </a:solidFill>
              </a:rPr>
              <a:t>PM</a:t>
            </a:r>
          </a:p>
        </p:txBody>
      </p:sp>
      <p:pic>
        <p:nvPicPr>
          <p:cNvPr id="20500" name="Picture 7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362325"/>
            <a:ext cx="652463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Rectangle 43"/>
          <p:cNvSpPr/>
          <p:nvPr/>
        </p:nvSpPr>
        <p:spPr>
          <a:xfrm>
            <a:off x="1346200" y="5486400"/>
            <a:ext cx="1600200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 smtClean="0"/>
              <a:t>MSP 1</a:t>
            </a:r>
            <a:endParaRPr lang="en-US" sz="1800" dirty="0"/>
          </a:p>
        </p:txBody>
      </p:sp>
      <p:sp>
        <p:nvSpPr>
          <p:cNvPr id="20502" name="TextBox 44"/>
          <p:cNvSpPr txBox="1">
            <a:spLocks noChangeArrowheads="1"/>
          </p:cNvSpPr>
          <p:nvPr/>
        </p:nvSpPr>
        <p:spPr bwMode="auto">
          <a:xfrm>
            <a:off x="3639535" y="685800"/>
            <a:ext cx="1447800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dirty="0" smtClean="0"/>
              <a:t>12 </a:t>
            </a:r>
            <a:r>
              <a:rPr lang="en-US" dirty="0"/>
              <a:t>teams</a:t>
            </a:r>
          </a:p>
        </p:txBody>
      </p:sp>
      <p:pic>
        <p:nvPicPr>
          <p:cNvPr id="20503" name="Picture 3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13" y="2009775"/>
            <a:ext cx="715962" cy="58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4" name="Picture 4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513" y="1960563"/>
            <a:ext cx="715962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5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925" y="3814762"/>
            <a:ext cx="717550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7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13" y="2924006"/>
            <a:ext cx="715962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5843588" y="4613275"/>
            <a:ext cx="1600200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 smtClean="0"/>
              <a:t>KIKORA</a:t>
            </a: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925" y="4600574"/>
            <a:ext cx="717548" cy="5334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61262" y="5562600"/>
            <a:ext cx="684211" cy="533400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3681831" y="5562600"/>
            <a:ext cx="1600200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 smtClean="0"/>
              <a:t>Independent Work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595018"/>
            <a:ext cx="766762" cy="533400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1406525" y="3786388"/>
            <a:ext cx="1600200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/>
              <a:t>Conexus </a:t>
            </a:r>
            <a:r>
              <a:rPr lang="en-US" sz="1800" dirty="0" smtClean="0"/>
              <a:t>4</a:t>
            </a: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3400" y="3786388"/>
            <a:ext cx="766762" cy="557012"/>
          </a:xfrm>
          <a:prstGeom prst="rect">
            <a:avLst/>
          </a:prstGeom>
        </p:spPr>
      </p:pic>
    </p:spTree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3588"/>
            <a:ext cx="5562600" cy="639762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-65" charset="-128"/>
              </a:rPr>
              <a:t>Seat Layout</a:t>
            </a:r>
            <a:endParaRPr lang="en-US" dirty="0">
              <a:ea typeface="ＭＳ Ｐゴシック" pitchFamily="-65" charset="-128"/>
            </a:endParaRPr>
          </a:p>
        </p:txBody>
      </p:sp>
      <p:sp>
        <p:nvSpPr>
          <p:cNvPr id="13315" name="Date Placeholder 4"/>
          <p:cNvSpPr>
            <a:spLocks noGrp="1"/>
          </p:cNvSpPr>
          <p:nvPr>
            <p:ph type="dt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7AE90643-70C0-4E8B-BABD-90BCD99695CF}" type="datetime1">
              <a:rPr lang="en-US">
                <a:latin typeface="Helvetica"/>
                <a:ea typeface="Helvetica"/>
                <a:cs typeface="Helvetica"/>
              </a:rPr>
              <a:pPr>
                <a:defRPr/>
              </a:pPr>
              <a:t>3/29/2013</a:t>
            </a:fld>
            <a:endParaRPr lang="de-DE">
              <a:latin typeface="Helvetica"/>
              <a:ea typeface="Helvetica"/>
              <a:cs typeface="Helvetica"/>
            </a:endParaRPr>
          </a:p>
        </p:txBody>
      </p:sp>
      <p:sp>
        <p:nvSpPr>
          <p:cNvPr id="13316" name="Slide Number Placeholder 5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FB59FA10-BEC1-4B73-ACDC-CF4FFC9700F6}" type="slidenum">
              <a:rPr lang="de-DE">
                <a:latin typeface="Helvetica"/>
                <a:ea typeface="Helvetica"/>
                <a:cs typeface="Helvetica"/>
              </a:rPr>
              <a:pPr>
                <a:defRPr/>
              </a:pPr>
              <a:t>7</a:t>
            </a:fld>
            <a:endParaRPr lang="de-DE">
              <a:latin typeface="Helvetica"/>
              <a:ea typeface="Helvetica"/>
              <a:cs typeface="Helvetica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03" y="1587500"/>
            <a:ext cx="7815194" cy="4737100"/>
          </a:xfrm>
        </p:spPr>
      </p:pic>
    </p:spTree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3588"/>
            <a:ext cx="5562600" cy="639762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-65" charset="-128"/>
              </a:rPr>
              <a:t>General instruction</a:t>
            </a:r>
            <a:endParaRPr lang="en-US" dirty="0">
              <a:ea typeface="ＭＳ Ｐゴシック" pitchFamily="-65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924800" cy="4572000"/>
          </a:xfrm>
        </p:spPr>
        <p:txBody>
          <a:bodyPr/>
          <a:lstStyle/>
          <a:p>
            <a:pPr>
              <a:buFont typeface="Wingdings" pitchFamily="2" charset="2"/>
              <a:buChar char="§"/>
              <a:defRPr/>
            </a:pP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ea typeface="ＭＳ Ｐゴシック" pitchFamily="-65" charset="-128"/>
            </a:endParaRPr>
          </a:p>
          <a:p>
            <a:pPr>
              <a:buFont typeface="Wingdings" pitchFamily="2" charset="2"/>
              <a:buChar char="§"/>
              <a:defRPr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ea typeface="ＭＳ Ｐゴシック" pitchFamily="-65" charset="-128"/>
            </a:endParaRPr>
          </a:p>
          <a:p>
            <a:pPr>
              <a:buNone/>
              <a:defRPr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</a:rPr>
              <a:t> 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</a:rPr>
              <a:t>Booking meeting room (2 rooms):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  <a:hlinkClick r:id="rId2"/>
              </a:rPr>
              <a:t>http://tools.orientsoftware.net/mrbs/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ea typeface="ＭＳ Ｐゴシック" pitchFamily="-65" charset="-128"/>
            </a:endParaRPr>
          </a:p>
          <a:p>
            <a:pPr>
              <a:buFontTx/>
              <a:buNone/>
              <a:defRPr/>
            </a:pP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ea typeface="ＭＳ Ｐゴシック" pitchFamily="-65" charset="-128"/>
            </a:endParaRPr>
          </a:p>
          <a:p>
            <a:pPr lvl="1">
              <a:defRPr/>
            </a:pP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ＭＳ Ｐゴシック" pitchFamily="-65" charset="-128"/>
              </a:rPr>
              <a:t>Management tool: </a:t>
            </a:r>
          </a:p>
          <a:p>
            <a:pPr>
              <a:buFontTx/>
              <a:buNone/>
              <a:defRPr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  <a:hlinkClick r:id="rId3"/>
              </a:rPr>
              <a:t>http://redmine.orientsoftware.net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ea typeface="ＭＳ Ｐゴシック" pitchFamily="-65" charset="-128"/>
            </a:endParaRPr>
          </a:p>
          <a:p>
            <a:pPr>
              <a:buFontTx/>
              <a:buNone/>
              <a:defRPr/>
            </a:pP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ea typeface="ＭＳ Ｐゴシック" pitchFamily="-65" charset="-128"/>
            </a:endParaRPr>
          </a:p>
          <a:p>
            <a:pPr>
              <a:buFont typeface="Wingdings" pitchFamily="2" charset="2"/>
              <a:buChar char="§"/>
              <a:defRPr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</a:rPr>
              <a:t> HRM system: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  <a:hlinkClick r:id="rId4"/>
              </a:rPr>
              <a:t>http://hr.orientsoftware.net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ea typeface="ＭＳ Ｐゴシック" pitchFamily="-65" charset="-128"/>
            </a:endParaRPr>
          </a:p>
          <a:p>
            <a:pPr>
              <a:buFontTx/>
              <a:buNone/>
              <a:defRPr/>
            </a:pP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ea typeface="ＭＳ Ｐゴシック" pitchFamily="-65" charset="-128"/>
            </a:endParaRPr>
          </a:p>
          <a:p>
            <a:pPr>
              <a:buFontTx/>
              <a:buNone/>
              <a:defRPr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ea typeface="ＭＳ Ｐゴシック" pitchFamily="-65" charset="-128"/>
            </a:endParaRPr>
          </a:p>
        </p:txBody>
      </p:sp>
      <p:sp>
        <p:nvSpPr>
          <p:cNvPr id="15364" name="Date Placeholder 4"/>
          <p:cNvSpPr>
            <a:spLocks noGrp="1"/>
          </p:cNvSpPr>
          <p:nvPr>
            <p:ph type="dt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2D5E66BD-7861-400B-AFD2-2D2F86C6F546}" type="datetime1">
              <a:rPr lang="en-US">
                <a:latin typeface="Helvetica"/>
                <a:ea typeface="Helvetica"/>
                <a:cs typeface="Helvetica"/>
              </a:rPr>
              <a:pPr>
                <a:defRPr/>
              </a:pPr>
              <a:t>3/29/2013</a:t>
            </a:fld>
            <a:endParaRPr lang="de-DE">
              <a:latin typeface="Helvetica"/>
              <a:ea typeface="Helvetica"/>
              <a:cs typeface="Helvetica"/>
            </a:endParaRPr>
          </a:p>
        </p:txBody>
      </p:sp>
      <p:sp>
        <p:nvSpPr>
          <p:cNvPr id="15365" name="Slide Number Placeholder 5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2EA8A6E4-7F31-4D49-958E-73BC2E6538DF}" type="slidenum">
              <a:rPr lang="de-DE">
                <a:latin typeface="Helvetica"/>
                <a:ea typeface="Helvetica"/>
                <a:cs typeface="Helvetica"/>
              </a:rPr>
              <a:pPr>
                <a:defRPr/>
              </a:pPr>
              <a:t>8</a:t>
            </a:fld>
            <a:endParaRPr lang="de-DE">
              <a:latin typeface="Helvetica"/>
              <a:ea typeface="Helvetica"/>
              <a:cs typeface="Helvetica"/>
            </a:endParaRPr>
          </a:p>
        </p:txBody>
      </p:sp>
      <p:pic>
        <p:nvPicPr>
          <p:cNvPr id="23558" name="Picture 2" descr="C:\Documents and Settings\ntlai\Desktop\Redmine-global-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419600"/>
            <a:ext cx="76835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6" descr="imagesCA2WJPAO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1600200"/>
            <a:ext cx="10287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441450" y="1600200"/>
            <a:ext cx="3048000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pc="100" dirty="0">
                <a:solidFill>
                  <a:srgbClr val="666666"/>
                </a:solidFill>
                <a:latin typeface="Helvetica"/>
                <a:ea typeface="ＭＳ Ｐゴシック" pitchFamily="-65" charset="-128"/>
                <a:cs typeface="Helvetica"/>
              </a:rPr>
              <a:t>	Public server:</a:t>
            </a:r>
          </a:p>
          <a:p>
            <a:pPr>
              <a:defRPr/>
            </a:pPr>
            <a:r>
              <a:rPr lang="en-US" dirty="0">
                <a:ea typeface="ＭＳ Ｐゴシック" charset="-128"/>
                <a:cs typeface="+mn-cs"/>
              </a:rPr>
              <a:t>	</a:t>
            </a:r>
            <a:r>
              <a:rPr lang="en-US" dirty="0">
                <a:ea typeface="ＭＳ Ｐゴシック" charset="-128"/>
                <a:cs typeface="+mn-cs"/>
                <a:hlinkClick r:id="rId7" action="ppaction://hlinkfile"/>
              </a:rPr>
              <a:t>\\Server2\public</a:t>
            </a:r>
            <a:endParaRPr lang="en-US" dirty="0">
              <a:ea typeface="ＭＳ Ｐゴシック" charset="-128"/>
              <a:cs typeface="+mn-cs"/>
            </a:endParaRPr>
          </a:p>
        </p:txBody>
      </p:sp>
    </p:spTree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785813"/>
            <a:ext cx="5638800" cy="639762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-65" charset="-128"/>
              </a:rPr>
              <a:t>General policies</a:t>
            </a:r>
            <a:endParaRPr lang="en-US" dirty="0">
              <a:ea typeface="ＭＳ Ｐゴシック" pitchFamily="-65" charset="-128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425575"/>
            <a:ext cx="8340725" cy="4835525"/>
          </a:xfrm>
        </p:spPr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</a:rPr>
              <a:t> Check your finger in/out at access control </a:t>
            </a:r>
          </a:p>
          <a:p>
            <a:pPr>
              <a:buFontTx/>
              <a:buNone/>
              <a:defRPr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</a:rPr>
              <a:t>   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</a:rPr>
              <a:t>Working time: From Mon – Fri</a:t>
            </a:r>
          </a:p>
          <a:p>
            <a:pPr>
              <a:buFontTx/>
              <a:buNone/>
              <a:defRPr/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</a:rPr>
              <a:t>    </a:t>
            </a:r>
            <a:r>
              <a:rPr lang="en-US" sz="2000" b="1" dirty="0" smtClean="0">
                <a:solidFill>
                  <a:srgbClr val="7030A0"/>
                </a:solidFill>
                <a:ea typeface="ＭＳ Ｐゴシック" pitchFamily="-65" charset="-128"/>
              </a:rPr>
              <a:t>Flexible: 8.00 (09.00) to 17.30 (19.30)</a:t>
            </a:r>
          </a:p>
          <a:p>
            <a:pPr>
              <a:buFontTx/>
              <a:buNone/>
              <a:defRPr/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</a:rPr>
              <a:t>   </a:t>
            </a:r>
            <a:r>
              <a:rPr lang="en-US" sz="2000" b="1" i="1" dirty="0" smtClean="0">
                <a:solidFill>
                  <a:srgbClr val="C00000"/>
                </a:solidFill>
                <a:ea typeface="ＭＳ Ｐゴシック" pitchFamily="-65" charset="-128"/>
              </a:rPr>
              <a:t>(Ensuring minimum 40 hours/week).</a:t>
            </a:r>
          </a:p>
          <a:p>
            <a:pPr>
              <a:buFontTx/>
              <a:buNone/>
              <a:defRPr/>
            </a:pPr>
            <a:r>
              <a:rPr lang="en-US" sz="2000" b="1" i="1" dirty="0" smtClean="0">
                <a:solidFill>
                  <a:srgbClr val="C00000"/>
                </a:solidFill>
                <a:ea typeface="ＭＳ Ｐゴシック" pitchFamily="-65" charset="-128"/>
              </a:rPr>
              <a:t>If the total working hour is less than 40 hours/week (excluding your leave), the salary will be subtracted in double (according to the missing amount)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en-GB" sz="2000" b="1" dirty="0" smtClean="0"/>
              <a:t>  </a:t>
            </a:r>
            <a:r>
              <a:rPr lang="en-GB" b="1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</a:rPr>
              <a:t>Working time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</a:rPr>
              <a:t>: If anyone starts working late than 9.00 am with more than twice (2 times) per week, your salary will be deducted 100,000 VND per week for your late working.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ea typeface="ＭＳ Ｐゴシック" pitchFamily="-65" charset="-128"/>
            </a:endParaRP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itchFamily="-65" charset="-128"/>
              </a:rPr>
              <a:t> Lunch time break: 11.30 – 13.00</a:t>
            </a:r>
          </a:p>
          <a:p>
            <a:pPr>
              <a:buFontTx/>
              <a:buNone/>
              <a:defRPr/>
            </a:pP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ea typeface="ＭＳ Ｐゴシック" pitchFamily="-65" charset="-128"/>
            </a:endParaRPr>
          </a:p>
          <a:p>
            <a:pPr>
              <a:buFontTx/>
              <a:buNone/>
              <a:defRPr/>
            </a:pPr>
            <a:endParaRPr lang="en-US" sz="1800" dirty="0" smtClean="0">
              <a:solidFill>
                <a:schemeClr val="tx1">
                  <a:lumMod val="95000"/>
                  <a:lumOff val="5000"/>
                </a:schemeClr>
              </a:solidFill>
              <a:ea typeface="ＭＳ Ｐゴシック" pitchFamily="-65" charset="-128"/>
            </a:endParaRPr>
          </a:p>
        </p:txBody>
      </p:sp>
      <p:sp>
        <p:nvSpPr>
          <p:cNvPr id="16388" name="Date Placeholder 5"/>
          <p:cNvSpPr>
            <a:spLocks noGrp="1"/>
          </p:cNvSpPr>
          <p:nvPr>
            <p:ph type="dt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83B27924-1E5F-45C6-B4DA-86C662FC70B2}" type="datetime1">
              <a:rPr lang="en-US">
                <a:latin typeface="Helvetica"/>
                <a:ea typeface="Helvetica"/>
                <a:cs typeface="Helvetica"/>
              </a:rPr>
              <a:pPr>
                <a:defRPr/>
              </a:pPr>
              <a:t>3/29/2013</a:t>
            </a:fld>
            <a:endParaRPr lang="de-DE">
              <a:latin typeface="Helvetica"/>
              <a:ea typeface="Helvetica"/>
              <a:cs typeface="Helvetica"/>
            </a:endParaRPr>
          </a:p>
        </p:txBody>
      </p:sp>
      <p:sp>
        <p:nvSpPr>
          <p:cNvPr id="16389" name="Slide Number Placeholder 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8CCD0A34-0969-405A-AE3A-3BC8EC3A1DE8}" type="slidenum">
              <a:rPr lang="de-DE">
                <a:latin typeface="Helvetica"/>
                <a:ea typeface="Helvetica"/>
                <a:cs typeface="Helvetica"/>
              </a:rPr>
              <a:pPr>
                <a:defRPr/>
              </a:pPr>
              <a:t>9</a:t>
            </a:fld>
            <a:endParaRPr lang="de-DE">
              <a:latin typeface="Helvetica"/>
              <a:ea typeface="Helvetica"/>
              <a:cs typeface="Helvetica"/>
            </a:endParaRPr>
          </a:p>
        </p:txBody>
      </p:sp>
      <p:pic>
        <p:nvPicPr>
          <p:cNvPr id="24582" name="Picture Placeholder 10" descr="cbe9caa5_6d3e256a_a33e_436b_b4bb_99bb039b14a0.jpg"/>
          <p:cNvPicPr>
            <a:picLocks noGrp="1" noChangeAspect="1"/>
          </p:cNvPicPr>
          <p:nvPr>
            <p:ph type="pic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1" r="23851"/>
          <a:stretch>
            <a:fillRect/>
          </a:stretch>
        </p:blipFill>
        <p:spPr>
          <a:xfrm>
            <a:off x="7966075" y="1295400"/>
            <a:ext cx="831850" cy="1219200"/>
          </a:xfrm>
        </p:spPr>
      </p:pic>
      <p:pic>
        <p:nvPicPr>
          <p:cNvPr id="24583" name="Picture 15" descr="lunch1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25" y="5067300"/>
            <a:ext cx="11049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MPL_AA_Presentation_EN_V010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TMPL_AA_Presentation_EN_V010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TMPL_AA_Presentation_EN_V0100</Template>
  <TotalTime>7935</TotalTime>
  <Words>786</Words>
  <Application>Microsoft Office PowerPoint</Application>
  <PresentationFormat>On-screen Show (4:3)</PresentationFormat>
  <Paragraphs>175</Paragraphs>
  <Slides>22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TMPL_AA_Presentation_EN_V0100</vt:lpstr>
      <vt:lpstr>1_TMPL_AA_Presentation_EN_V0100</vt:lpstr>
      <vt:lpstr>1_Office-Design</vt:lpstr>
      <vt:lpstr>PowerPoint Presentation</vt:lpstr>
      <vt:lpstr>Outline</vt:lpstr>
      <vt:lpstr>About us</vt:lpstr>
      <vt:lpstr>Management</vt:lpstr>
      <vt:lpstr>OUR TEAM</vt:lpstr>
      <vt:lpstr>Team</vt:lpstr>
      <vt:lpstr>Seat Layout</vt:lpstr>
      <vt:lpstr>General instruction</vt:lpstr>
      <vt:lpstr>General policies</vt:lpstr>
      <vt:lpstr>Annual leave</vt:lpstr>
      <vt:lpstr>Probation time:</vt:lpstr>
      <vt:lpstr>General policies</vt:lpstr>
      <vt:lpstr>General policies</vt:lpstr>
      <vt:lpstr>Employee benefits</vt:lpstr>
      <vt:lpstr>Outing activities</vt:lpstr>
      <vt:lpstr>Sport Activities</vt:lpstr>
      <vt:lpstr>Swimming Club</vt:lpstr>
      <vt:lpstr>Extra- benefits</vt:lpstr>
      <vt:lpstr>Organization</vt:lpstr>
      <vt:lpstr>Our technology</vt:lpstr>
      <vt:lpstr>Environment</vt:lpstr>
      <vt:lpstr>CONTACT INFORMATION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ntlai</dc:creator>
  <cp:lastModifiedBy>Uyen Ha Thi Phuong [HR &amp; Admin]</cp:lastModifiedBy>
  <cp:revision>777</cp:revision>
  <dcterms:created xsi:type="dcterms:W3CDTF">2011-01-18T04:03:50Z</dcterms:created>
  <dcterms:modified xsi:type="dcterms:W3CDTF">2013-03-29T03:59:20Z</dcterms:modified>
</cp:coreProperties>
</file>